
<file path=[Content_Types].xml><?xml version="1.0" encoding="utf-8"?>
<Types xmlns="http://schemas.openxmlformats.org/package/2006/content-types">
  <Default Extension="png" ContentType="image/png"/>
  <Default Extension="svg" ContentType="image/svg+xml"/>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8"/>
  </p:notesMasterIdLst>
  <p:sldIdLst>
    <p:sldId id="260" r:id="rId2"/>
    <p:sldId id="261" r:id="rId3"/>
    <p:sldId id="262" r:id="rId4"/>
    <p:sldId id="263" r:id="rId5"/>
    <p:sldId id="264" r:id="rId6"/>
    <p:sldId id="265" r:id="rId7"/>
    <p:sldId id="266" r:id="rId8"/>
    <p:sldId id="282" r:id="rId9"/>
    <p:sldId id="283" r:id="rId10"/>
    <p:sldId id="284" r:id="rId11"/>
    <p:sldId id="270" r:id="rId12"/>
    <p:sldId id="273" r:id="rId13"/>
    <p:sldId id="272" r:id="rId14"/>
    <p:sldId id="267" r:id="rId15"/>
    <p:sldId id="268" r:id="rId16"/>
    <p:sldId id="274" r:id="rId17"/>
    <p:sldId id="275" r:id="rId18"/>
    <p:sldId id="276" r:id="rId19"/>
    <p:sldId id="277" r:id="rId20"/>
    <p:sldId id="281" r:id="rId21"/>
    <p:sldId id="288" r:id="rId22"/>
    <p:sldId id="278" r:id="rId23"/>
    <p:sldId id="279" r:id="rId24"/>
    <p:sldId id="280" r:id="rId25"/>
    <p:sldId id="286" r:id="rId26"/>
    <p:sldId id="285" r:id="rId27"/>
    <p:sldId id="287" r:id="rId28"/>
    <p:sldId id="294" r:id="rId29"/>
    <p:sldId id="291" r:id="rId30"/>
    <p:sldId id="290" r:id="rId31"/>
    <p:sldId id="289" r:id="rId32"/>
    <p:sldId id="292" r:id="rId33"/>
    <p:sldId id="293" r:id="rId34"/>
    <p:sldId id="295" r:id="rId35"/>
    <p:sldId id="303" r:id="rId36"/>
    <p:sldId id="298" r:id="rId37"/>
    <p:sldId id="299" r:id="rId38"/>
    <p:sldId id="300" r:id="rId39"/>
    <p:sldId id="301" r:id="rId40"/>
    <p:sldId id="302" r:id="rId41"/>
    <p:sldId id="304" r:id="rId42"/>
    <p:sldId id="305" r:id="rId43"/>
    <p:sldId id="306" r:id="rId44"/>
    <p:sldId id="320" r:id="rId45"/>
    <p:sldId id="321" r:id="rId46"/>
    <p:sldId id="322" r:id="rId47"/>
    <p:sldId id="323" r:id="rId48"/>
    <p:sldId id="324"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5" r:id="rId63"/>
    <p:sldId id="326" r:id="rId64"/>
    <p:sldId id="327" r:id="rId65"/>
    <p:sldId id="329" r:id="rId66"/>
    <p:sldId id="328"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62" r:id="rId81"/>
    <p:sldId id="363" r:id="rId82"/>
    <p:sldId id="364" r:id="rId83"/>
    <p:sldId id="365" r:id="rId84"/>
    <p:sldId id="366" r:id="rId85"/>
    <p:sldId id="367" r:id="rId86"/>
    <p:sldId id="368" r:id="rId87"/>
    <p:sldId id="369" r:id="rId88"/>
    <p:sldId id="370" r:id="rId89"/>
    <p:sldId id="373" r:id="rId90"/>
    <p:sldId id="372" r:id="rId91"/>
    <p:sldId id="374" r:id="rId92"/>
    <p:sldId id="371" r:id="rId93"/>
    <p:sldId id="375" r:id="rId94"/>
    <p:sldId id="343" r:id="rId95"/>
    <p:sldId id="344" r:id="rId96"/>
    <p:sldId id="390" r:id="rId97"/>
    <p:sldId id="392" r:id="rId98"/>
    <p:sldId id="352" r:id="rId99"/>
    <p:sldId id="354" r:id="rId100"/>
    <p:sldId id="355" r:id="rId101"/>
    <p:sldId id="353" r:id="rId102"/>
    <p:sldId id="384" r:id="rId103"/>
    <p:sldId id="345" r:id="rId104"/>
    <p:sldId id="346" r:id="rId105"/>
    <p:sldId id="351" r:id="rId106"/>
    <p:sldId id="394" r:id="rId107"/>
    <p:sldId id="395" r:id="rId108"/>
    <p:sldId id="348" r:id="rId109"/>
    <p:sldId id="347" r:id="rId110"/>
    <p:sldId id="349" r:id="rId111"/>
    <p:sldId id="350" r:id="rId112"/>
    <p:sldId id="385" r:id="rId113"/>
    <p:sldId id="393" r:id="rId114"/>
    <p:sldId id="357" r:id="rId115"/>
    <p:sldId id="356" r:id="rId116"/>
    <p:sldId id="358" r:id="rId117"/>
    <p:sldId id="359" r:id="rId118"/>
    <p:sldId id="360" r:id="rId119"/>
    <p:sldId id="388" r:id="rId120"/>
    <p:sldId id="383" r:id="rId121"/>
    <p:sldId id="391" r:id="rId122"/>
    <p:sldId id="376" r:id="rId123"/>
    <p:sldId id="379" r:id="rId124"/>
    <p:sldId id="377" r:id="rId125"/>
    <p:sldId id="380" r:id="rId126"/>
    <p:sldId id="382" r:id="rId127"/>
    <p:sldId id="381" r:id="rId128"/>
    <p:sldId id="396" r:id="rId129"/>
    <p:sldId id="397" r:id="rId130"/>
    <p:sldId id="398" r:id="rId131"/>
    <p:sldId id="399" r:id="rId132"/>
    <p:sldId id="400" r:id="rId133"/>
    <p:sldId id="401" r:id="rId134"/>
    <p:sldId id="402" r:id="rId135"/>
    <p:sldId id="403" r:id="rId136"/>
    <p:sldId id="404" r:id="rId137"/>
    <p:sldId id="406" r:id="rId138"/>
    <p:sldId id="405" r:id="rId139"/>
    <p:sldId id="413" r:id="rId140"/>
    <p:sldId id="408" r:id="rId141"/>
    <p:sldId id="410" r:id="rId142"/>
    <p:sldId id="409" r:id="rId143"/>
    <p:sldId id="412" r:id="rId144"/>
    <p:sldId id="415" r:id="rId145"/>
    <p:sldId id="414" r:id="rId146"/>
    <p:sldId id="417" r:id="rId147"/>
    <p:sldId id="416" r:id="rId148"/>
    <p:sldId id="426" r:id="rId149"/>
    <p:sldId id="418" r:id="rId150"/>
    <p:sldId id="419" r:id="rId151"/>
    <p:sldId id="420" r:id="rId152"/>
    <p:sldId id="421" r:id="rId153"/>
    <p:sldId id="422" r:id="rId154"/>
    <p:sldId id="423" r:id="rId155"/>
    <p:sldId id="424" r:id="rId156"/>
    <p:sldId id="425" r:id="rId157"/>
    <p:sldId id="447" r:id="rId158"/>
    <p:sldId id="429" r:id="rId159"/>
    <p:sldId id="430" r:id="rId160"/>
    <p:sldId id="428" r:id="rId161"/>
    <p:sldId id="431" r:id="rId162"/>
    <p:sldId id="432" r:id="rId163"/>
    <p:sldId id="446" r:id="rId164"/>
    <p:sldId id="445" r:id="rId165"/>
    <p:sldId id="439" r:id="rId166"/>
    <p:sldId id="440" r:id="rId167"/>
    <p:sldId id="441" r:id="rId168"/>
    <p:sldId id="442" r:id="rId169"/>
    <p:sldId id="443" r:id="rId170"/>
    <p:sldId id="444" r:id="rId171"/>
    <p:sldId id="435" r:id="rId172"/>
    <p:sldId id="436" r:id="rId173"/>
    <p:sldId id="437" r:id="rId174"/>
    <p:sldId id="438" r:id="rId175"/>
    <p:sldId id="433" r:id="rId176"/>
    <p:sldId id="434" r:id="rId17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61396" autoAdjust="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93689D-6106-4D65-9650-AA2429723BD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4802342F-1571-44FD-83FA-6F91727D94D3}">
      <dgm:prSet phldrT="[Texto]"/>
      <dgm:spPr/>
      <dgm:t>
        <a:bodyPr/>
        <a:lstStyle/>
        <a:p>
          <a:r>
            <a:rPr lang="pt-BR" dirty="0"/>
            <a:t>ORIENTADA A OBJETO</a:t>
          </a:r>
        </a:p>
      </dgm:t>
    </dgm:pt>
    <dgm:pt modelId="{6B510B0F-FC3A-4B7E-A66D-136E5CD8149D}" type="parTrans" cxnId="{E9F465E3-6FA1-4541-876F-B5451C7AF805}">
      <dgm:prSet/>
      <dgm:spPr/>
      <dgm:t>
        <a:bodyPr/>
        <a:lstStyle/>
        <a:p>
          <a:endParaRPr lang="pt-BR"/>
        </a:p>
      </dgm:t>
    </dgm:pt>
    <dgm:pt modelId="{E4C8AAA9-A304-409A-93AA-4BC6E41F69E2}" type="sibTrans" cxnId="{E9F465E3-6FA1-4541-876F-B5451C7AF805}">
      <dgm:prSet/>
      <dgm:spPr/>
      <dgm:t>
        <a:bodyPr/>
        <a:lstStyle/>
        <a:p>
          <a:endParaRPr lang="pt-BR"/>
        </a:p>
      </dgm:t>
    </dgm:pt>
    <dgm:pt modelId="{54CCC316-581B-4346-91B5-3696C4139298}">
      <dgm:prSet phldrT="[Texto]"/>
      <dgm:spPr/>
      <dgm:t>
        <a:bodyPr/>
        <a:lstStyle/>
        <a:p>
          <a:r>
            <a:rPr lang="pt-BR" dirty="0"/>
            <a:t>ROBUSTA</a:t>
          </a:r>
        </a:p>
      </dgm:t>
    </dgm:pt>
    <dgm:pt modelId="{E1D212ED-B967-40E6-A92A-933B02C368AB}" type="parTrans" cxnId="{EBF0A4FB-AABE-4F0D-9E18-3282F4ACC81E}">
      <dgm:prSet/>
      <dgm:spPr/>
      <dgm:t>
        <a:bodyPr/>
        <a:lstStyle/>
        <a:p>
          <a:endParaRPr lang="pt-BR"/>
        </a:p>
      </dgm:t>
    </dgm:pt>
    <dgm:pt modelId="{82434C8F-8EAA-4336-8F8A-3958DD95DDC5}" type="sibTrans" cxnId="{EBF0A4FB-AABE-4F0D-9E18-3282F4ACC81E}">
      <dgm:prSet/>
      <dgm:spPr/>
      <dgm:t>
        <a:bodyPr/>
        <a:lstStyle/>
        <a:p>
          <a:endParaRPr lang="pt-BR"/>
        </a:p>
      </dgm:t>
    </dgm:pt>
    <dgm:pt modelId="{6979C258-44B5-4EDB-8466-C67366898458}">
      <dgm:prSet phldrT="[Texto]"/>
      <dgm:spPr/>
      <dgm:t>
        <a:bodyPr/>
        <a:lstStyle/>
        <a:p>
          <a:r>
            <a:rPr lang="pt-BR" dirty="0"/>
            <a:t>PORTATIL</a:t>
          </a:r>
        </a:p>
      </dgm:t>
    </dgm:pt>
    <dgm:pt modelId="{FDB8670A-BA3A-4C91-9B5A-3291F5951E2F}" type="parTrans" cxnId="{FF24D8EA-FF65-4CBD-8E3A-69BEA3EC0BAD}">
      <dgm:prSet/>
      <dgm:spPr/>
      <dgm:t>
        <a:bodyPr/>
        <a:lstStyle/>
        <a:p>
          <a:endParaRPr lang="pt-BR"/>
        </a:p>
      </dgm:t>
    </dgm:pt>
    <dgm:pt modelId="{DD1EA0E1-3B0A-46B9-A2F9-C34C66757846}" type="sibTrans" cxnId="{FF24D8EA-FF65-4CBD-8E3A-69BEA3EC0BAD}">
      <dgm:prSet/>
      <dgm:spPr/>
      <dgm:t>
        <a:bodyPr/>
        <a:lstStyle/>
        <a:p>
          <a:endParaRPr lang="pt-BR"/>
        </a:p>
      </dgm:t>
    </dgm:pt>
    <dgm:pt modelId="{BFB849BD-3246-4529-8088-A540EF0F33BE}">
      <dgm:prSet phldrT="[Texto]"/>
      <dgm:spPr/>
      <dgm:t>
        <a:bodyPr/>
        <a:lstStyle/>
        <a:p>
          <a:r>
            <a:rPr lang="pt-BR" dirty="0"/>
            <a:t>OPERAÇÃO EM REDE</a:t>
          </a:r>
        </a:p>
      </dgm:t>
    </dgm:pt>
    <dgm:pt modelId="{5B084974-95A1-4268-9015-3D781F4F24D1}" type="parTrans" cxnId="{C4A09A4D-CB32-4032-A0BA-68BD3FAF2CC3}">
      <dgm:prSet/>
      <dgm:spPr/>
      <dgm:t>
        <a:bodyPr/>
        <a:lstStyle/>
        <a:p>
          <a:endParaRPr lang="pt-BR"/>
        </a:p>
      </dgm:t>
    </dgm:pt>
    <dgm:pt modelId="{CE7AA3D2-869A-4E5A-9AF2-28728170E8DC}" type="sibTrans" cxnId="{C4A09A4D-CB32-4032-A0BA-68BD3FAF2CC3}">
      <dgm:prSet/>
      <dgm:spPr/>
      <dgm:t>
        <a:bodyPr/>
        <a:lstStyle/>
        <a:p>
          <a:endParaRPr lang="pt-BR"/>
        </a:p>
      </dgm:t>
    </dgm:pt>
    <dgm:pt modelId="{157D49A5-35B0-4A1F-8660-47AFB6D3E879}">
      <dgm:prSet phldrT="[Texto]"/>
      <dgm:spPr/>
      <dgm:t>
        <a:bodyPr/>
        <a:lstStyle/>
        <a:p>
          <a:r>
            <a:rPr lang="pt-BR" dirty="0"/>
            <a:t>SEGURANÇA</a:t>
          </a:r>
        </a:p>
      </dgm:t>
    </dgm:pt>
    <dgm:pt modelId="{0E81096F-607C-4CB4-8A70-9B5262A116C4}" type="parTrans" cxnId="{C3523967-94A6-4CA3-8649-CF3B256AFC27}">
      <dgm:prSet/>
      <dgm:spPr/>
      <dgm:t>
        <a:bodyPr/>
        <a:lstStyle/>
        <a:p>
          <a:endParaRPr lang="pt-BR"/>
        </a:p>
      </dgm:t>
    </dgm:pt>
    <dgm:pt modelId="{96B9EE13-15E0-4F2E-9394-7A04A441397C}" type="sibTrans" cxnId="{C3523967-94A6-4CA3-8649-CF3B256AFC27}">
      <dgm:prSet/>
      <dgm:spPr/>
      <dgm:t>
        <a:bodyPr/>
        <a:lstStyle/>
        <a:p>
          <a:endParaRPr lang="pt-BR"/>
        </a:p>
      </dgm:t>
    </dgm:pt>
    <dgm:pt modelId="{B3014EFF-C2C7-44DA-A465-ADB105CFAB63}" type="pres">
      <dgm:prSet presAssocID="{5893689D-6106-4D65-9650-AA2429723BD0}" presName="diagram" presStyleCnt="0">
        <dgm:presLayoutVars>
          <dgm:dir/>
          <dgm:resizeHandles val="exact"/>
        </dgm:presLayoutVars>
      </dgm:prSet>
      <dgm:spPr/>
      <dgm:t>
        <a:bodyPr/>
        <a:lstStyle/>
        <a:p>
          <a:endParaRPr lang="pt-BR"/>
        </a:p>
      </dgm:t>
    </dgm:pt>
    <dgm:pt modelId="{72B2B553-8604-4D6E-BFC6-FB765E05CAC5}" type="pres">
      <dgm:prSet presAssocID="{4802342F-1571-44FD-83FA-6F91727D94D3}" presName="node" presStyleLbl="node1" presStyleIdx="0" presStyleCnt="5">
        <dgm:presLayoutVars>
          <dgm:bulletEnabled val="1"/>
        </dgm:presLayoutVars>
      </dgm:prSet>
      <dgm:spPr/>
      <dgm:t>
        <a:bodyPr/>
        <a:lstStyle/>
        <a:p>
          <a:endParaRPr lang="pt-BR"/>
        </a:p>
      </dgm:t>
    </dgm:pt>
    <dgm:pt modelId="{A386049D-CE99-4CC5-9661-5B9836264140}" type="pres">
      <dgm:prSet presAssocID="{E4C8AAA9-A304-409A-93AA-4BC6E41F69E2}" presName="sibTrans" presStyleCnt="0"/>
      <dgm:spPr/>
    </dgm:pt>
    <dgm:pt modelId="{A60E4502-7885-457D-8A0C-6B6C5E07CA67}" type="pres">
      <dgm:prSet presAssocID="{54CCC316-581B-4346-91B5-3696C4139298}" presName="node" presStyleLbl="node1" presStyleIdx="1" presStyleCnt="5">
        <dgm:presLayoutVars>
          <dgm:bulletEnabled val="1"/>
        </dgm:presLayoutVars>
      </dgm:prSet>
      <dgm:spPr/>
      <dgm:t>
        <a:bodyPr/>
        <a:lstStyle/>
        <a:p>
          <a:endParaRPr lang="pt-BR"/>
        </a:p>
      </dgm:t>
    </dgm:pt>
    <dgm:pt modelId="{66DAC62F-32FF-472D-BA70-12747B4A719F}" type="pres">
      <dgm:prSet presAssocID="{82434C8F-8EAA-4336-8F8A-3958DD95DDC5}" presName="sibTrans" presStyleCnt="0"/>
      <dgm:spPr/>
    </dgm:pt>
    <dgm:pt modelId="{22B0E874-374B-4DC1-8B47-7DCEFE2BFBD3}" type="pres">
      <dgm:prSet presAssocID="{6979C258-44B5-4EDB-8466-C67366898458}" presName="node" presStyleLbl="node1" presStyleIdx="2" presStyleCnt="5">
        <dgm:presLayoutVars>
          <dgm:bulletEnabled val="1"/>
        </dgm:presLayoutVars>
      </dgm:prSet>
      <dgm:spPr/>
      <dgm:t>
        <a:bodyPr/>
        <a:lstStyle/>
        <a:p>
          <a:endParaRPr lang="pt-BR"/>
        </a:p>
      </dgm:t>
    </dgm:pt>
    <dgm:pt modelId="{8BC2337A-CAA5-4EF9-9B05-2BF106BE483D}" type="pres">
      <dgm:prSet presAssocID="{DD1EA0E1-3B0A-46B9-A2F9-C34C66757846}" presName="sibTrans" presStyleCnt="0"/>
      <dgm:spPr/>
    </dgm:pt>
    <dgm:pt modelId="{514D8356-229F-42CF-B70C-EBF609771D6C}" type="pres">
      <dgm:prSet presAssocID="{BFB849BD-3246-4529-8088-A540EF0F33BE}" presName="node" presStyleLbl="node1" presStyleIdx="3" presStyleCnt="5">
        <dgm:presLayoutVars>
          <dgm:bulletEnabled val="1"/>
        </dgm:presLayoutVars>
      </dgm:prSet>
      <dgm:spPr/>
      <dgm:t>
        <a:bodyPr/>
        <a:lstStyle/>
        <a:p>
          <a:endParaRPr lang="pt-BR"/>
        </a:p>
      </dgm:t>
    </dgm:pt>
    <dgm:pt modelId="{887E4945-9408-4022-9078-7864EF4981B6}" type="pres">
      <dgm:prSet presAssocID="{CE7AA3D2-869A-4E5A-9AF2-28728170E8DC}" presName="sibTrans" presStyleCnt="0"/>
      <dgm:spPr/>
    </dgm:pt>
    <dgm:pt modelId="{6BC30519-AD7B-4260-83AF-C4FDF4B13378}" type="pres">
      <dgm:prSet presAssocID="{157D49A5-35B0-4A1F-8660-47AFB6D3E879}" presName="node" presStyleLbl="node1" presStyleIdx="4" presStyleCnt="5">
        <dgm:presLayoutVars>
          <dgm:bulletEnabled val="1"/>
        </dgm:presLayoutVars>
      </dgm:prSet>
      <dgm:spPr/>
      <dgm:t>
        <a:bodyPr/>
        <a:lstStyle/>
        <a:p>
          <a:endParaRPr lang="pt-BR"/>
        </a:p>
      </dgm:t>
    </dgm:pt>
  </dgm:ptLst>
  <dgm:cxnLst>
    <dgm:cxn modelId="{B13D3724-4B84-4649-9FDC-C8A13916ED87}" type="presOf" srcId="{4802342F-1571-44FD-83FA-6F91727D94D3}" destId="{72B2B553-8604-4D6E-BFC6-FB765E05CAC5}" srcOrd="0" destOrd="0" presId="urn:microsoft.com/office/officeart/2005/8/layout/default"/>
    <dgm:cxn modelId="{C4A09A4D-CB32-4032-A0BA-68BD3FAF2CC3}" srcId="{5893689D-6106-4D65-9650-AA2429723BD0}" destId="{BFB849BD-3246-4529-8088-A540EF0F33BE}" srcOrd="3" destOrd="0" parTransId="{5B084974-95A1-4268-9015-3D781F4F24D1}" sibTransId="{CE7AA3D2-869A-4E5A-9AF2-28728170E8DC}"/>
    <dgm:cxn modelId="{C3523967-94A6-4CA3-8649-CF3B256AFC27}" srcId="{5893689D-6106-4D65-9650-AA2429723BD0}" destId="{157D49A5-35B0-4A1F-8660-47AFB6D3E879}" srcOrd="4" destOrd="0" parTransId="{0E81096F-607C-4CB4-8A70-9B5262A116C4}" sibTransId="{96B9EE13-15E0-4F2E-9394-7A04A441397C}"/>
    <dgm:cxn modelId="{B7BD97CB-721C-4A77-852F-255BEE748BE6}" type="presOf" srcId="{54CCC316-581B-4346-91B5-3696C4139298}" destId="{A60E4502-7885-457D-8A0C-6B6C5E07CA67}" srcOrd="0" destOrd="0" presId="urn:microsoft.com/office/officeart/2005/8/layout/default"/>
    <dgm:cxn modelId="{FF24D8EA-FF65-4CBD-8E3A-69BEA3EC0BAD}" srcId="{5893689D-6106-4D65-9650-AA2429723BD0}" destId="{6979C258-44B5-4EDB-8466-C67366898458}" srcOrd="2" destOrd="0" parTransId="{FDB8670A-BA3A-4C91-9B5A-3291F5951E2F}" sibTransId="{DD1EA0E1-3B0A-46B9-A2F9-C34C66757846}"/>
    <dgm:cxn modelId="{D6304D62-E5E0-47AB-896D-F271A77A2854}" type="presOf" srcId="{6979C258-44B5-4EDB-8466-C67366898458}" destId="{22B0E874-374B-4DC1-8B47-7DCEFE2BFBD3}" srcOrd="0" destOrd="0" presId="urn:microsoft.com/office/officeart/2005/8/layout/default"/>
    <dgm:cxn modelId="{A3B99115-41B3-48AB-9C71-ACAB6D47D423}" type="presOf" srcId="{BFB849BD-3246-4529-8088-A540EF0F33BE}" destId="{514D8356-229F-42CF-B70C-EBF609771D6C}" srcOrd="0" destOrd="0" presId="urn:microsoft.com/office/officeart/2005/8/layout/default"/>
    <dgm:cxn modelId="{41FEBEDA-BA96-4FED-BD31-869BA464833B}" type="presOf" srcId="{5893689D-6106-4D65-9650-AA2429723BD0}" destId="{B3014EFF-C2C7-44DA-A465-ADB105CFAB63}" srcOrd="0" destOrd="0" presId="urn:microsoft.com/office/officeart/2005/8/layout/default"/>
    <dgm:cxn modelId="{BA8401DE-818B-4710-9B82-02B6281430EE}" type="presOf" srcId="{157D49A5-35B0-4A1F-8660-47AFB6D3E879}" destId="{6BC30519-AD7B-4260-83AF-C4FDF4B13378}" srcOrd="0" destOrd="0" presId="urn:microsoft.com/office/officeart/2005/8/layout/default"/>
    <dgm:cxn modelId="{EBF0A4FB-AABE-4F0D-9E18-3282F4ACC81E}" srcId="{5893689D-6106-4D65-9650-AA2429723BD0}" destId="{54CCC316-581B-4346-91B5-3696C4139298}" srcOrd="1" destOrd="0" parTransId="{E1D212ED-B967-40E6-A92A-933B02C368AB}" sibTransId="{82434C8F-8EAA-4336-8F8A-3958DD95DDC5}"/>
    <dgm:cxn modelId="{E9F465E3-6FA1-4541-876F-B5451C7AF805}" srcId="{5893689D-6106-4D65-9650-AA2429723BD0}" destId="{4802342F-1571-44FD-83FA-6F91727D94D3}" srcOrd="0" destOrd="0" parTransId="{6B510B0F-FC3A-4B7E-A66D-136E5CD8149D}" sibTransId="{E4C8AAA9-A304-409A-93AA-4BC6E41F69E2}"/>
    <dgm:cxn modelId="{98EF8C48-6A1C-42DC-A9DA-A6B421BC6770}" type="presParOf" srcId="{B3014EFF-C2C7-44DA-A465-ADB105CFAB63}" destId="{72B2B553-8604-4D6E-BFC6-FB765E05CAC5}" srcOrd="0" destOrd="0" presId="urn:microsoft.com/office/officeart/2005/8/layout/default"/>
    <dgm:cxn modelId="{D91A60DA-EB0B-4FE0-B4CD-25DA6999A466}" type="presParOf" srcId="{B3014EFF-C2C7-44DA-A465-ADB105CFAB63}" destId="{A386049D-CE99-4CC5-9661-5B9836264140}" srcOrd="1" destOrd="0" presId="urn:microsoft.com/office/officeart/2005/8/layout/default"/>
    <dgm:cxn modelId="{CA3D05D3-E3AC-4388-AB18-146FAEBB6FE6}" type="presParOf" srcId="{B3014EFF-C2C7-44DA-A465-ADB105CFAB63}" destId="{A60E4502-7885-457D-8A0C-6B6C5E07CA67}" srcOrd="2" destOrd="0" presId="urn:microsoft.com/office/officeart/2005/8/layout/default"/>
    <dgm:cxn modelId="{13342621-8F79-46B4-B1E7-C6CC88D9332A}" type="presParOf" srcId="{B3014EFF-C2C7-44DA-A465-ADB105CFAB63}" destId="{66DAC62F-32FF-472D-BA70-12747B4A719F}" srcOrd="3" destOrd="0" presId="urn:microsoft.com/office/officeart/2005/8/layout/default"/>
    <dgm:cxn modelId="{EAE6D57A-3288-440B-BCCF-6F1705340BC3}" type="presParOf" srcId="{B3014EFF-C2C7-44DA-A465-ADB105CFAB63}" destId="{22B0E874-374B-4DC1-8B47-7DCEFE2BFBD3}" srcOrd="4" destOrd="0" presId="urn:microsoft.com/office/officeart/2005/8/layout/default"/>
    <dgm:cxn modelId="{79956F78-8AA6-4E2C-B913-1E306C185815}" type="presParOf" srcId="{B3014EFF-C2C7-44DA-A465-ADB105CFAB63}" destId="{8BC2337A-CAA5-4EF9-9B05-2BF106BE483D}" srcOrd="5" destOrd="0" presId="urn:microsoft.com/office/officeart/2005/8/layout/default"/>
    <dgm:cxn modelId="{EDFAD1D0-FF44-435D-A4D3-3CAA51933F88}" type="presParOf" srcId="{B3014EFF-C2C7-44DA-A465-ADB105CFAB63}" destId="{514D8356-229F-42CF-B70C-EBF609771D6C}" srcOrd="6" destOrd="0" presId="urn:microsoft.com/office/officeart/2005/8/layout/default"/>
    <dgm:cxn modelId="{A29E7C6B-8ED8-4BB4-B706-689789977895}" type="presParOf" srcId="{B3014EFF-C2C7-44DA-A465-ADB105CFAB63}" destId="{887E4945-9408-4022-9078-7864EF4981B6}" srcOrd="7" destOrd="0" presId="urn:microsoft.com/office/officeart/2005/8/layout/default"/>
    <dgm:cxn modelId="{B69C1CBF-16CC-4D4B-AD4D-52132D223554}" type="presParOf" srcId="{B3014EFF-C2C7-44DA-A465-ADB105CFAB63}" destId="{6BC30519-AD7B-4260-83AF-C4FDF4B13378}"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byte</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A8296578-51A9-482B-A1BD-02A672A10C01}">
      <dgm:prSet phldrT="[Texto]"/>
      <dgm:spPr/>
      <dgm:t>
        <a:bodyPr/>
        <a:lstStyle/>
        <a:p>
          <a:r>
            <a:rPr lang="pt-BR" dirty="0"/>
            <a:t>short</a:t>
          </a:r>
        </a:p>
      </dgm:t>
    </dgm:pt>
    <dgm:pt modelId="{21D2F32E-4878-452A-BF0A-8B423CFD0E9D}" type="parTrans" cxnId="{091530E8-6169-42E4-9B43-5A108A9B30B4}">
      <dgm:prSet/>
      <dgm:spPr/>
      <dgm:t>
        <a:bodyPr/>
        <a:lstStyle/>
        <a:p>
          <a:endParaRPr lang="pt-BR"/>
        </a:p>
      </dgm:t>
    </dgm:pt>
    <dgm:pt modelId="{52758768-4816-423A-888F-6D8AF9ABEED8}" type="sibTrans" cxnId="{091530E8-6169-42E4-9B43-5A108A9B30B4}">
      <dgm:prSet/>
      <dgm:spPr/>
      <dgm:t>
        <a:bodyPr/>
        <a:lstStyle/>
        <a:p>
          <a:endParaRPr lang="pt-BR"/>
        </a:p>
      </dgm:t>
    </dgm:pt>
    <dgm:pt modelId="{70FD9A77-5FAA-45F9-931E-3B7797B65A03}">
      <dgm:prSet phldrT="[Texto]"/>
      <dgm:spPr/>
      <dgm:t>
        <a:bodyPr/>
        <a:lstStyle/>
        <a:p>
          <a:r>
            <a:rPr lang="pt-BR" dirty="0"/>
            <a:t>int</a:t>
          </a:r>
        </a:p>
      </dgm:t>
    </dgm:pt>
    <dgm:pt modelId="{8FE76E61-26CD-445A-B597-CBF03067B0D4}" type="parTrans" cxnId="{27D9F070-1FE1-4BC1-9B4E-5D041990AF45}">
      <dgm:prSet/>
      <dgm:spPr/>
      <dgm:t>
        <a:bodyPr/>
        <a:lstStyle/>
        <a:p>
          <a:endParaRPr lang="pt-BR"/>
        </a:p>
      </dgm:t>
    </dgm:pt>
    <dgm:pt modelId="{746AEF99-4A49-45DE-8344-03A3CEA27F69}" type="sibTrans" cxnId="{27D9F070-1FE1-4BC1-9B4E-5D041990AF45}">
      <dgm:prSet/>
      <dgm:spPr/>
      <dgm:t>
        <a:bodyPr/>
        <a:lstStyle/>
        <a:p>
          <a:endParaRPr lang="pt-BR"/>
        </a:p>
      </dgm:t>
    </dgm:pt>
    <dgm:pt modelId="{D54C24BF-3B3C-4547-BEAA-21A4552671B6}">
      <dgm:prSet phldrT="[Texto]"/>
      <dgm:spPr/>
      <dgm:t>
        <a:bodyPr/>
        <a:lstStyle/>
        <a:p>
          <a:r>
            <a:rPr lang="pt-BR" dirty="0"/>
            <a:t>long</a:t>
          </a:r>
        </a:p>
      </dgm:t>
    </dgm:pt>
    <dgm:pt modelId="{8E648D35-97F3-45E0-B609-608BE0187F2B}" type="parTrans" cxnId="{D508976E-A1C4-4BFC-8AE6-79C128407EF1}">
      <dgm:prSet/>
      <dgm:spPr/>
      <dgm:t>
        <a:bodyPr/>
        <a:lstStyle/>
        <a:p>
          <a:endParaRPr lang="pt-BR"/>
        </a:p>
      </dgm:t>
    </dgm:pt>
    <dgm:pt modelId="{9638C161-C7C4-4766-B034-06D549651D35}" type="sibTrans" cxnId="{D508976E-A1C4-4BFC-8AE6-79C128407EF1}">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t>
        <a:bodyPr/>
        <a:lstStyle/>
        <a:p>
          <a:endParaRPr lang="pt-BR"/>
        </a:p>
      </dgm:t>
    </dgm:pt>
    <dgm:pt modelId="{48832637-8855-442C-A852-3AB6032399E3}" type="pres">
      <dgm:prSet presAssocID="{1C90FC35-35C1-4101-A715-AE005E7CED69}" presName="node" presStyleLbl="node1" presStyleIdx="0" presStyleCnt="4">
        <dgm:presLayoutVars>
          <dgm:bulletEnabled val="1"/>
        </dgm:presLayoutVars>
      </dgm:prSet>
      <dgm:spPr>
        <a:prstGeom prst="diamond">
          <a:avLst/>
        </a:prstGeom>
      </dgm:spPr>
      <dgm:t>
        <a:bodyPr/>
        <a:lstStyle/>
        <a:p>
          <a:endParaRPr lang="pt-BR"/>
        </a:p>
      </dgm:t>
    </dgm:pt>
    <dgm:pt modelId="{6C4C8758-50B4-4380-9AC2-BBF7F69EAE15}" type="pres">
      <dgm:prSet presAssocID="{64F5BC6E-5859-460F-AD22-BA865D436450}" presName="sibTrans" presStyleCnt="0"/>
      <dgm:spPr/>
    </dgm:pt>
    <dgm:pt modelId="{BC76B2D6-7790-4F2A-925B-BAF2E14640A2}" type="pres">
      <dgm:prSet presAssocID="{A8296578-51A9-482B-A1BD-02A672A10C01}" presName="node" presStyleLbl="node1" presStyleIdx="1" presStyleCnt="4">
        <dgm:presLayoutVars>
          <dgm:bulletEnabled val="1"/>
        </dgm:presLayoutVars>
      </dgm:prSet>
      <dgm:spPr>
        <a:prstGeom prst="diamond">
          <a:avLst/>
        </a:prstGeom>
      </dgm:spPr>
      <dgm:t>
        <a:bodyPr/>
        <a:lstStyle/>
        <a:p>
          <a:endParaRPr lang="pt-BR"/>
        </a:p>
      </dgm:t>
    </dgm:pt>
    <dgm:pt modelId="{D99F2865-6BAF-40DF-9D48-7AE4F56CD7E3}" type="pres">
      <dgm:prSet presAssocID="{52758768-4816-423A-888F-6D8AF9ABEED8}" presName="sibTrans" presStyleCnt="0"/>
      <dgm:spPr/>
    </dgm:pt>
    <dgm:pt modelId="{C912F5DD-87DA-4EE8-8CD0-4D6D05D97241}" type="pres">
      <dgm:prSet presAssocID="{70FD9A77-5FAA-45F9-931E-3B7797B65A03}" presName="node" presStyleLbl="node1" presStyleIdx="2" presStyleCnt="4">
        <dgm:presLayoutVars>
          <dgm:bulletEnabled val="1"/>
        </dgm:presLayoutVars>
      </dgm:prSet>
      <dgm:spPr>
        <a:prstGeom prst="diamond">
          <a:avLst/>
        </a:prstGeom>
      </dgm:spPr>
      <dgm:t>
        <a:bodyPr/>
        <a:lstStyle/>
        <a:p>
          <a:endParaRPr lang="pt-BR"/>
        </a:p>
      </dgm:t>
    </dgm:pt>
    <dgm:pt modelId="{3A1C0BC2-5E4C-4CAB-B8E7-8BE64FD1BEB8}" type="pres">
      <dgm:prSet presAssocID="{746AEF99-4A49-45DE-8344-03A3CEA27F69}" presName="sibTrans" presStyleCnt="0"/>
      <dgm:spPr/>
    </dgm:pt>
    <dgm:pt modelId="{7678ED27-B67D-445A-BD43-7CCBDEF13D99}" type="pres">
      <dgm:prSet presAssocID="{D54C24BF-3B3C-4547-BEAA-21A4552671B6}" presName="node" presStyleLbl="node1" presStyleIdx="3" presStyleCnt="4">
        <dgm:presLayoutVars>
          <dgm:bulletEnabled val="1"/>
        </dgm:presLayoutVars>
      </dgm:prSet>
      <dgm:spPr>
        <a:prstGeom prst="diamond">
          <a:avLst/>
        </a:prstGeom>
      </dgm:spPr>
      <dgm:t>
        <a:bodyPr/>
        <a:lstStyle/>
        <a:p>
          <a:endParaRPr lang="pt-BR"/>
        </a:p>
      </dgm:t>
    </dgm:pt>
  </dgm:ptLst>
  <dgm:cxnLst>
    <dgm:cxn modelId="{5557F2AD-D1CB-415B-9CCA-71E9F9DE5DFD}" type="presOf" srcId="{A8296578-51A9-482B-A1BD-02A672A10C01}" destId="{BC76B2D6-7790-4F2A-925B-BAF2E14640A2}" srcOrd="0" destOrd="0" presId="urn:microsoft.com/office/officeart/2005/8/layout/default"/>
    <dgm:cxn modelId="{FF41416D-27EE-4880-8DB8-053F3D55B7E0}" type="presOf" srcId="{70FD9A77-5FAA-45F9-931E-3B7797B65A03}" destId="{C912F5DD-87DA-4EE8-8CD0-4D6D05D97241}" srcOrd="0" destOrd="0" presId="urn:microsoft.com/office/officeart/2005/8/layout/default"/>
    <dgm:cxn modelId="{27D9F070-1FE1-4BC1-9B4E-5D041990AF45}" srcId="{8A54F428-F8F6-4B2D-BCEF-24C9C42AEF24}" destId="{70FD9A77-5FAA-45F9-931E-3B7797B65A03}" srcOrd="2" destOrd="0" parTransId="{8FE76E61-26CD-445A-B597-CBF03067B0D4}" sibTransId="{746AEF99-4A49-45DE-8344-03A3CEA27F69}"/>
    <dgm:cxn modelId="{091530E8-6169-42E4-9B43-5A108A9B30B4}" srcId="{8A54F428-F8F6-4B2D-BCEF-24C9C42AEF24}" destId="{A8296578-51A9-482B-A1BD-02A672A10C01}" srcOrd="1" destOrd="0" parTransId="{21D2F32E-4878-452A-BF0A-8B423CFD0E9D}" sibTransId="{52758768-4816-423A-888F-6D8AF9ABEED8}"/>
    <dgm:cxn modelId="{F422A5E7-5E4A-4C54-B5EC-4C424A26B70E}" type="presOf" srcId="{8A54F428-F8F6-4B2D-BCEF-24C9C42AEF24}" destId="{C893B5BE-4BB0-4CB3-A805-AA41348C42DE}" srcOrd="0" destOrd="0" presId="urn:microsoft.com/office/officeart/2005/8/layout/default"/>
    <dgm:cxn modelId="{D508976E-A1C4-4BFC-8AE6-79C128407EF1}" srcId="{8A54F428-F8F6-4B2D-BCEF-24C9C42AEF24}" destId="{D54C24BF-3B3C-4547-BEAA-21A4552671B6}" srcOrd="3" destOrd="0" parTransId="{8E648D35-97F3-45E0-B609-608BE0187F2B}" sibTransId="{9638C161-C7C4-4766-B034-06D549651D35}"/>
    <dgm:cxn modelId="{07A46109-5AD5-412F-8823-D4AA6A27128C}" type="presOf" srcId="{1C90FC35-35C1-4101-A715-AE005E7CED69}" destId="{48832637-8855-442C-A852-3AB6032399E3}" srcOrd="0" destOrd="0" presId="urn:microsoft.com/office/officeart/2005/8/layout/default"/>
    <dgm:cxn modelId="{6C99E8E9-1DB6-4203-B301-88A1D4110ADD}" srcId="{8A54F428-F8F6-4B2D-BCEF-24C9C42AEF24}" destId="{1C90FC35-35C1-4101-A715-AE005E7CED69}" srcOrd="0" destOrd="0" parTransId="{56988BA8-7F2A-42F2-BF12-9DEDF1AA6EFF}" sibTransId="{64F5BC6E-5859-460F-AD22-BA865D436450}"/>
    <dgm:cxn modelId="{59871D09-C95F-484D-9537-F8AE1A15A148}" type="presOf" srcId="{D54C24BF-3B3C-4547-BEAA-21A4552671B6}" destId="{7678ED27-B67D-445A-BD43-7CCBDEF13D99}" srcOrd="0" destOrd="0" presId="urn:microsoft.com/office/officeart/2005/8/layout/default"/>
    <dgm:cxn modelId="{C1E75104-434A-4252-9A9A-E0C382637C25}" type="presParOf" srcId="{C893B5BE-4BB0-4CB3-A805-AA41348C42DE}" destId="{48832637-8855-442C-A852-3AB6032399E3}" srcOrd="0" destOrd="0" presId="urn:microsoft.com/office/officeart/2005/8/layout/default"/>
    <dgm:cxn modelId="{8AB562AB-7DD5-40FE-83BC-31D4332FE37D}" type="presParOf" srcId="{C893B5BE-4BB0-4CB3-A805-AA41348C42DE}" destId="{6C4C8758-50B4-4380-9AC2-BBF7F69EAE15}" srcOrd="1" destOrd="0" presId="urn:microsoft.com/office/officeart/2005/8/layout/default"/>
    <dgm:cxn modelId="{75AEB473-7B79-410A-A978-B9F9D2C9B9B6}" type="presParOf" srcId="{C893B5BE-4BB0-4CB3-A805-AA41348C42DE}" destId="{BC76B2D6-7790-4F2A-925B-BAF2E14640A2}" srcOrd="2" destOrd="0" presId="urn:microsoft.com/office/officeart/2005/8/layout/default"/>
    <dgm:cxn modelId="{1BEDE1B1-DB71-46CF-BB7D-8CF77FBB8F95}" type="presParOf" srcId="{C893B5BE-4BB0-4CB3-A805-AA41348C42DE}" destId="{D99F2865-6BAF-40DF-9D48-7AE4F56CD7E3}" srcOrd="3" destOrd="0" presId="urn:microsoft.com/office/officeart/2005/8/layout/default"/>
    <dgm:cxn modelId="{A583A725-4421-4DC1-8C79-3661EB0278C5}" type="presParOf" srcId="{C893B5BE-4BB0-4CB3-A805-AA41348C42DE}" destId="{C912F5DD-87DA-4EE8-8CD0-4D6D05D97241}" srcOrd="4" destOrd="0" presId="urn:microsoft.com/office/officeart/2005/8/layout/default"/>
    <dgm:cxn modelId="{6A02BE63-0C57-4799-B4BC-AADA43266620}" type="presParOf" srcId="{C893B5BE-4BB0-4CB3-A805-AA41348C42DE}" destId="{3A1C0BC2-5E4C-4CAB-B8E7-8BE64FD1BEB8}" srcOrd="5" destOrd="0" presId="urn:microsoft.com/office/officeart/2005/8/layout/default"/>
    <dgm:cxn modelId="{E3BE6464-AE69-4E5C-B8F3-4E41285272D0}" type="presParOf" srcId="{C893B5BE-4BB0-4CB3-A805-AA41348C42DE}" destId="{7678ED27-B67D-445A-BD43-7CCBDEF13D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float</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A8296578-51A9-482B-A1BD-02A672A10C01}">
      <dgm:prSet phldrT="[Texto]"/>
      <dgm:spPr/>
      <dgm:t>
        <a:bodyPr/>
        <a:lstStyle/>
        <a:p>
          <a:r>
            <a:rPr lang="pt-BR" dirty="0"/>
            <a:t>double</a:t>
          </a:r>
        </a:p>
      </dgm:t>
    </dgm:pt>
    <dgm:pt modelId="{21D2F32E-4878-452A-BF0A-8B423CFD0E9D}" type="parTrans" cxnId="{091530E8-6169-42E4-9B43-5A108A9B30B4}">
      <dgm:prSet/>
      <dgm:spPr/>
      <dgm:t>
        <a:bodyPr/>
        <a:lstStyle/>
        <a:p>
          <a:endParaRPr lang="pt-BR"/>
        </a:p>
      </dgm:t>
    </dgm:pt>
    <dgm:pt modelId="{52758768-4816-423A-888F-6D8AF9ABEED8}" type="sibTrans" cxnId="{091530E8-6169-42E4-9B43-5A108A9B30B4}">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t>
        <a:bodyPr/>
        <a:lstStyle/>
        <a:p>
          <a:endParaRPr lang="pt-BR"/>
        </a:p>
      </dgm:t>
    </dgm:pt>
    <dgm:pt modelId="{48832637-8855-442C-A852-3AB6032399E3}" type="pres">
      <dgm:prSet presAssocID="{1C90FC35-35C1-4101-A715-AE005E7CED69}" presName="node" presStyleLbl="node1" presStyleIdx="0" presStyleCnt="2" custLinFactNeighborX="-3644" custLinFactNeighborY="4852">
        <dgm:presLayoutVars>
          <dgm:bulletEnabled val="1"/>
        </dgm:presLayoutVars>
      </dgm:prSet>
      <dgm:spPr>
        <a:prstGeom prst="diamond">
          <a:avLst/>
        </a:prstGeom>
      </dgm:spPr>
      <dgm:t>
        <a:bodyPr/>
        <a:lstStyle/>
        <a:p>
          <a:endParaRPr lang="pt-BR"/>
        </a:p>
      </dgm:t>
    </dgm:pt>
    <dgm:pt modelId="{6C4C8758-50B4-4380-9AC2-BBF7F69EAE15}" type="pres">
      <dgm:prSet presAssocID="{64F5BC6E-5859-460F-AD22-BA865D436450}" presName="sibTrans" presStyleCnt="0"/>
      <dgm:spPr/>
    </dgm:pt>
    <dgm:pt modelId="{BC76B2D6-7790-4F2A-925B-BAF2E14640A2}" type="pres">
      <dgm:prSet presAssocID="{A8296578-51A9-482B-A1BD-02A672A10C01}" presName="node" presStyleLbl="node1" presStyleIdx="1" presStyleCnt="2">
        <dgm:presLayoutVars>
          <dgm:bulletEnabled val="1"/>
        </dgm:presLayoutVars>
      </dgm:prSet>
      <dgm:spPr>
        <a:prstGeom prst="diamond">
          <a:avLst/>
        </a:prstGeom>
      </dgm:spPr>
      <dgm:t>
        <a:bodyPr/>
        <a:lstStyle/>
        <a:p>
          <a:endParaRPr lang="pt-BR"/>
        </a:p>
      </dgm:t>
    </dgm:pt>
  </dgm:ptLst>
  <dgm:cxnLst>
    <dgm:cxn modelId="{5557F2AD-D1CB-415B-9CCA-71E9F9DE5DFD}" type="presOf" srcId="{A8296578-51A9-482B-A1BD-02A672A10C01}" destId="{BC76B2D6-7790-4F2A-925B-BAF2E14640A2}" srcOrd="0" destOrd="0" presId="urn:microsoft.com/office/officeart/2005/8/layout/default"/>
    <dgm:cxn modelId="{6C99E8E9-1DB6-4203-B301-88A1D4110ADD}" srcId="{8A54F428-F8F6-4B2D-BCEF-24C9C42AEF24}" destId="{1C90FC35-35C1-4101-A715-AE005E7CED69}" srcOrd="0" destOrd="0" parTransId="{56988BA8-7F2A-42F2-BF12-9DEDF1AA6EFF}" sibTransId="{64F5BC6E-5859-460F-AD22-BA865D436450}"/>
    <dgm:cxn modelId="{07A46109-5AD5-412F-8823-D4AA6A27128C}" type="presOf" srcId="{1C90FC35-35C1-4101-A715-AE005E7CED69}" destId="{48832637-8855-442C-A852-3AB6032399E3}" srcOrd="0" destOrd="0" presId="urn:microsoft.com/office/officeart/2005/8/layout/default"/>
    <dgm:cxn modelId="{F422A5E7-5E4A-4C54-B5EC-4C424A26B70E}" type="presOf" srcId="{8A54F428-F8F6-4B2D-BCEF-24C9C42AEF24}" destId="{C893B5BE-4BB0-4CB3-A805-AA41348C42DE}" srcOrd="0" destOrd="0" presId="urn:microsoft.com/office/officeart/2005/8/layout/default"/>
    <dgm:cxn modelId="{091530E8-6169-42E4-9B43-5A108A9B30B4}" srcId="{8A54F428-F8F6-4B2D-BCEF-24C9C42AEF24}" destId="{A8296578-51A9-482B-A1BD-02A672A10C01}" srcOrd="1" destOrd="0" parTransId="{21D2F32E-4878-452A-BF0A-8B423CFD0E9D}" sibTransId="{52758768-4816-423A-888F-6D8AF9ABEED8}"/>
    <dgm:cxn modelId="{C1E75104-434A-4252-9A9A-E0C382637C25}" type="presParOf" srcId="{C893B5BE-4BB0-4CB3-A805-AA41348C42DE}" destId="{48832637-8855-442C-A852-3AB6032399E3}" srcOrd="0" destOrd="0" presId="urn:microsoft.com/office/officeart/2005/8/layout/default"/>
    <dgm:cxn modelId="{8AB562AB-7DD5-40FE-83BC-31D4332FE37D}" type="presParOf" srcId="{C893B5BE-4BB0-4CB3-A805-AA41348C42DE}" destId="{6C4C8758-50B4-4380-9AC2-BBF7F69EAE15}" srcOrd="1" destOrd="0" presId="urn:microsoft.com/office/officeart/2005/8/layout/default"/>
    <dgm:cxn modelId="{75AEB473-7B79-410A-A978-B9F9D2C9B9B6}" type="presParOf" srcId="{C893B5BE-4BB0-4CB3-A805-AA41348C42DE}" destId="{BC76B2D6-7790-4F2A-925B-BAF2E14640A2}" srcOrd="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char</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t>
        <a:bodyPr/>
        <a:lstStyle/>
        <a:p>
          <a:endParaRPr lang="pt-BR"/>
        </a:p>
      </dgm:t>
    </dgm:pt>
    <dgm:pt modelId="{48832637-8855-442C-A852-3AB6032399E3}" type="pres">
      <dgm:prSet presAssocID="{1C90FC35-35C1-4101-A715-AE005E7CED69}" presName="node" presStyleLbl="node1" presStyleIdx="0" presStyleCnt="1" custLinFactNeighborX="-7910" custLinFactNeighborY="9">
        <dgm:presLayoutVars>
          <dgm:bulletEnabled val="1"/>
        </dgm:presLayoutVars>
      </dgm:prSet>
      <dgm:spPr>
        <a:prstGeom prst="diamond">
          <a:avLst/>
        </a:prstGeom>
      </dgm:spPr>
      <dgm:t>
        <a:bodyPr/>
        <a:lstStyle/>
        <a:p>
          <a:endParaRPr lang="pt-BR"/>
        </a:p>
      </dgm:t>
    </dgm:pt>
  </dgm:ptLst>
  <dgm:cxnLst>
    <dgm:cxn modelId="{6C99E8E9-1DB6-4203-B301-88A1D4110ADD}" srcId="{8A54F428-F8F6-4B2D-BCEF-24C9C42AEF24}" destId="{1C90FC35-35C1-4101-A715-AE005E7CED69}" srcOrd="0" destOrd="0" parTransId="{56988BA8-7F2A-42F2-BF12-9DEDF1AA6EFF}" sibTransId="{64F5BC6E-5859-460F-AD22-BA865D436450}"/>
    <dgm:cxn modelId="{07A46109-5AD5-412F-8823-D4AA6A27128C}" type="presOf" srcId="{1C90FC35-35C1-4101-A715-AE005E7CED69}" destId="{48832637-8855-442C-A852-3AB6032399E3}" srcOrd="0" destOrd="0" presId="urn:microsoft.com/office/officeart/2005/8/layout/default"/>
    <dgm:cxn modelId="{F422A5E7-5E4A-4C54-B5EC-4C424A26B70E}" type="presOf" srcId="{8A54F428-F8F6-4B2D-BCEF-24C9C42AEF24}" destId="{C893B5BE-4BB0-4CB3-A805-AA41348C42DE}" srcOrd="0" destOrd="0" presId="urn:microsoft.com/office/officeart/2005/8/layout/default"/>
    <dgm:cxn modelId="{C1E75104-434A-4252-9A9A-E0C382637C25}" type="presParOf" srcId="{C893B5BE-4BB0-4CB3-A805-AA41348C42DE}" destId="{48832637-8855-442C-A852-3AB6032399E3}" srcOrd="0"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boolean</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t>
        <a:bodyPr/>
        <a:lstStyle/>
        <a:p>
          <a:endParaRPr lang="pt-BR"/>
        </a:p>
      </dgm:t>
    </dgm:pt>
    <dgm:pt modelId="{48832637-8855-442C-A852-3AB6032399E3}" type="pres">
      <dgm:prSet presAssocID="{1C90FC35-35C1-4101-A715-AE005E7CED69}" presName="node" presStyleLbl="node1" presStyleIdx="0" presStyleCnt="1" custLinFactNeighborX="-7910" custLinFactNeighborY="9">
        <dgm:presLayoutVars>
          <dgm:bulletEnabled val="1"/>
        </dgm:presLayoutVars>
      </dgm:prSet>
      <dgm:spPr>
        <a:prstGeom prst="diamond">
          <a:avLst/>
        </a:prstGeom>
      </dgm:spPr>
      <dgm:t>
        <a:bodyPr/>
        <a:lstStyle/>
        <a:p>
          <a:endParaRPr lang="pt-BR"/>
        </a:p>
      </dgm:t>
    </dgm:pt>
  </dgm:ptLst>
  <dgm:cxnLst>
    <dgm:cxn modelId="{6C99E8E9-1DB6-4203-B301-88A1D4110ADD}" srcId="{8A54F428-F8F6-4B2D-BCEF-24C9C42AEF24}" destId="{1C90FC35-35C1-4101-A715-AE005E7CED69}" srcOrd="0" destOrd="0" parTransId="{56988BA8-7F2A-42F2-BF12-9DEDF1AA6EFF}" sibTransId="{64F5BC6E-5859-460F-AD22-BA865D436450}"/>
    <dgm:cxn modelId="{07A46109-5AD5-412F-8823-D4AA6A27128C}" type="presOf" srcId="{1C90FC35-35C1-4101-A715-AE005E7CED69}" destId="{48832637-8855-442C-A852-3AB6032399E3}" srcOrd="0" destOrd="0" presId="urn:microsoft.com/office/officeart/2005/8/layout/default"/>
    <dgm:cxn modelId="{F422A5E7-5E4A-4C54-B5EC-4C424A26B70E}" type="presOf" srcId="{8A54F428-F8F6-4B2D-BCEF-24C9C42AEF24}" destId="{C893B5BE-4BB0-4CB3-A805-AA41348C42DE}" srcOrd="0" destOrd="0" presId="urn:microsoft.com/office/officeart/2005/8/layout/default"/>
    <dgm:cxn modelId="{C1E75104-434A-4252-9A9A-E0C382637C25}" type="presParOf" srcId="{C893B5BE-4BB0-4CB3-A805-AA41348C42DE}" destId="{48832637-8855-442C-A852-3AB6032399E3}" srcOrd="0" destOrd="0" presId="urn:microsoft.com/office/officeart/2005/8/layout/defaul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EF3621-907E-41BE-A882-D3EA3B98F6D8}"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pt-BR"/>
        </a:p>
      </dgm:t>
    </dgm:pt>
    <dgm:pt modelId="{644AD656-1995-4756-A485-B237792EAA4D}">
      <dgm:prSet phldrT="[Texto]"/>
      <dgm:spPr/>
      <dgm:t>
        <a:bodyPr/>
        <a:lstStyle/>
        <a:p>
          <a:r>
            <a:rPr lang="pt-BR" dirty="0"/>
            <a:t>SENAI</a:t>
          </a:r>
        </a:p>
      </dgm:t>
    </dgm:pt>
    <dgm:pt modelId="{3E40A9B4-FD9C-4208-B768-5669378EAE4B}" type="parTrans" cxnId="{BC6C5095-F5F7-42B2-A469-9516C3F2FBF8}">
      <dgm:prSet/>
      <dgm:spPr/>
      <dgm:t>
        <a:bodyPr/>
        <a:lstStyle/>
        <a:p>
          <a:endParaRPr lang="pt-BR"/>
        </a:p>
      </dgm:t>
    </dgm:pt>
    <dgm:pt modelId="{C838A618-047E-46D6-9242-414153E84444}" type="sibTrans" cxnId="{BC6C5095-F5F7-42B2-A469-9516C3F2FBF8}">
      <dgm:prSet/>
      <dgm:spPr/>
      <dgm:t>
        <a:bodyPr/>
        <a:lstStyle/>
        <a:p>
          <a:endParaRPr lang="pt-BR"/>
        </a:p>
      </dgm:t>
    </dgm:pt>
    <dgm:pt modelId="{CCFE23A8-F6A8-4CED-A14D-9B2D45611AAE}">
      <dgm:prSet phldrT="[Texto]"/>
      <dgm:spPr/>
      <dgm:t>
        <a:bodyPr/>
        <a:lstStyle/>
        <a:p>
          <a:r>
            <a:rPr lang="pt-BR" dirty="0"/>
            <a:t>APRENDIZ</a:t>
          </a:r>
        </a:p>
      </dgm:t>
    </dgm:pt>
    <dgm:pt modelId="{D4DE1C6B-A29C-4D1D-95C8-F68767B939F0}" type="parTrans" cxnId="{C19445CC-0769-4B87-8F4E-D0F4F80704D3}">
      <dgm:prSet/>
      <dgm:spPr/>
      <dgm:t>
        <a:bodyPr/>
        <a:lstStyle/>
        <a:p>
          <a:endParaRPr lang="pt-BR"/>
        </a:p>
      </dgm:t>
    </dgm:pt>
    <dgm:pt modelId="{FF7ABEE9-EAAF-4A97-87B2-765710E5F926}" type="sibTrans" cxnId="{C19445CC-0769-4B87-8F4E-D0F4F80704D3}">
      <dgm:prSet/>
      <dgm:spPr/>
      <dgm:t>
        <a:bodyPr/>
        <a:lstStyle/>
        <a:p>
          <a:endParaRPr lang="pt-BR"/>
        </a:p>
      </dgm:t>
    </dgm:pt>
    <dgm:pt modelId="{A31B6662-5068-4853-A09A-7AFE6D977304}">
      <dgm:prSet phldrT="[Texto]"/>
      <dgm:spPr/>
      <dgm:t>
        <a:bodyPr/>
        <a:lstStyle/>
        <a:p>
          <a:r>
            <a:rPr lang="pt-BR" dirty="0"/>
            <a:t>BOSCH</a:t>
          </a:r>
        </a:p>
      </dgm:t>
    </dgm:pt>
    <dgm:pt modelId="{193BD7F1-CDFC-4542-BF6F-42A61F7FCFED}" type="parTrans" cxnId="{70B81C4D-5182-411B-857D-BCB0CBB83B86}">
      <dgm:prSet/>
      <dgm:spPr/>
      <dgm:t>
        <a:bodyPr/>
        <a:lstStyle/>
        <a:p>
          <a:endParaRPr lang="pt-BR"/>
        </a:p>
      </dgm:t>
    </dgm:pt>
    <dgm:pt modelId="{34668D46-A61C-431F-952D-15A0377CEC91}" type="sibTrans" cxnId="{70B81C4D-5182-411B-857D-BCB0CBB83B86}">
      <dgm:prSet/>
      <dgm:spPr/>
      <dgm:t>
        <a:bodyPr/>
        <a:lstStyle/>
        <a:p>
          <a:endParaRPr lang="pt-BR"/>
        </a:p>
      </dgm:t>
    </dgm:pt>
    <dgm:pt modelId="{750A1BF9-81A1-40E0-A2A4-DDF3760C874E}" type="pres">
      <dgm:prSet presAssocID="{88EF3621-907E-41BE-A882-D3EA3B98F6D8}" presName="Name0" presStyleCnt="0">
        <dgm:presLayoutVars>
          <dgm:dir/>
          <dgm:resizeHandles val="exact"/>
        </dgm:presLayoutVars>
      </dgm:prSet>
      <dgm:spPr/>
      <dgm:t>
        <a:bodyPr/>
        <a:lstStyle/>
        <a:p>
          <a:endParaRPr lang="pt-BR"/>
        </a:p>
      </dgm:t>
    </dgm:pt>
    <dgm:pt modelId="{B25F1BD9-4A74-4F36-BC15-10DB08B69A7F}" type="pres">
      <dgm:prSet presAssocID="{644AD656-1995-4756-A485-B237792EAA4D}" presName="node" presStyleLbl="node1" presStyleIdx="0" presStyleCnt="3">
        <dgm:presLayoutVars>
          <dgm:bulletEnabled val="1"/>
        </dgm:presLayoutVars>
      </dgm:prSet>
      <dgm:spPr/>
      <dgm:t>
        <a:bodyPr/>
        <a:lstStyle/>
        <a:p>
          <a:endParaRPr lang="pt-BR"/>
        </a:p>
      </dgm:t>
    </dgm:pt>
    <dgm:pt modelId="{B1336E9B-3148-4C96-8BC6-5FD2E86939DF}" type="pres">
      <dgm:prSet presAssocID="{C838A618-047E-46D6-9242-414153E84444}" presName="sibTrans" presStyleLbl="sibTrans2D1" presStyleIdx="0" presStyleCnt="3"/>
      <dgm:spPr/>
      <dgm:t>
        <a:bodyPr/>
        <a:lstStyle/>
        <a:p>
          <a:endParaRPr lang="pt-BR"/>
        </a:p>
      </dgm:t>
    </dgm:pt>
    <dgm:pt modelId="{FB49167E-8876-4CC8-81FD-8AE8E612957E}" type="pres">
      <dgm:prSet presAssocID="{C838A618-047E-46D6-9242-414153E84444}" presName="connectorText" presStyleLbl="sibTrans2D1" presStyleIdx="0" presStyleCnt="3"/>
      <dgm:spPr/>
      <dgm:t>
        <a:bodyPr/>
        <a:lstStyle/>
        <a:p>
          <a:endParaRPr lang="pt-BR"/>
        </a:p>
      </dgm:t>
    </dgm:pt>
    <dgm:pt modelId="{4E182293-F88F-4943-970C-78B88F407DF8}" type="pres">
      <dgm:prSet presAssocID="{CCFE23A8-F6A8-4CED-A14D-9B2D45611AAE}" presName="node" presStyleLbl="node1" presStyleIdx="1" presStyleCnt="3">
        <dgm:presLayoutVars>
          <dgm:bulletEnabled val="1"/>
        </dgm:presLayoutVars>
      </dgm:prSet>
      <dgm:spPr/>
      <dgm:t>
        <a:bodyPr/>
        <a:lstStyle/>
        <a:p>
          <a:endParaRPr lang="pt-BR"/>
        </a:p>
      </dgm:t>
    </dgm:pt>
    <dgm:pt modelId="{778073EC-966B-4D2A-9DB8-D84E50B8FF99}" type="pres">
      <dgm:prSet presAssocID="{FF7ABEE9-EAAF-4A97-87B2-765710E5F926}" presName="sibTrans" presStyleLbl="sibTrans2D1" presStyleIdx="1" presStyleCnt="3"/>
      <dgm:spPr/>
      <dgm:t>
        <a:bodyPr/>
        <a:lstStyle/>
        <a:p>
          <a:endParaRPr lang="pt-BR"/>
        </a:p>
      </dgm:t>
    </dgm:pt>
    <dgm:pt modelId="{773BAF6A-32B7-4BFC-8D07-FCC2F1A900CE}" type="pres">
      <dgm:prSet presAssocID="{FF7ABEE9-EAAF-4A97-87B2-765710E5F926}" presName="connectorText" presStyleLbl="sibTrans2D1" presStyleIdx="1" presStyleCnt="3"/>
      <dgm:spPr/>
      <dgm:t>
        <a:bodyPr/>
        <a:lstStyle/>
        <a:p>
          <a:endParaRPr lang="pt-BR"/>
        </a:p>
      </dgm:t>
    </dgm:pt>
    <dgm:pt modelId="{4BADECF8-DAC4-4EC1-A916-CD8B31088419}" type="pres">
      <dgm:prSet presAssocID="{A31B6662-5068-4853-A09A-7AFE6D977304}" presName="node" presStyleLbl="node1" presStyleIdx="2" presStyleCnt="3">
        <dgm:presLayoutVars>
          <dgm:bulletEnabled val="1"/>
        </dgm:presLayoutVars>
      </dgm:prSet>
      <dgm:spPr/>
      <dgm:t>
        <a:bodyPr/>
        <a:lstStyle/>
        <a:p>
          <a:endParaRPr lang="pt-BR"/>
        </a:p>
      </dgm:t>
    </dgm:pt>
    <dgm:pt modelId="{E5F17592-8798-4121-933A-73B3DF43335B}" type="pres">
      <dgm:prSet presAssocID="{34668D46-A61C-431F-952D-15A0377CEC91}" presName="sibTrans" presStyleLbl="sibTrans2D1" presStyleIdx="2" presStyleCnt="3"/>
      <dgm:spPr/>
      <dgm:t>
        <a:bodyPr/>
        <a:lstStyle/>
        <a:p>
          <a:endParaRPr lang="pt-BR"/>
        </a:p>
      </dgm:t>
    </dgm:pt>
    <dgm:pt modelId="{570B5F35-3CD6-4EA3-90CB-A3583DBCEFEC}" type="pres">
      <dgm:prSet presAssocID="{34668D46-A61C-431F-952D-15A0377CEC91}" presName="connectorText" presStyleLbl="sibTrans2D1" presStyleIdx="2" presStyleCnt="3"/>
      <dgm:spPr/>
      <dgm:t>
        <a:bodyPr/>
        <a:lstStyle/>
        <a:p>
          <a:endParaRPr lang="pt-BR"/>
        </a:p>
      </dgm:t>
    </dgm:pt>
  </dgm:ptLst>
  <dgm:cxnLst>
    <dgm:cxn modelId="{8033A6FF-547A-48FD-8B63-FAD693F579A9}" type="presOf" srcId="{88EF3621-907E-41BE-A882-D3EA3B98F6D8}" destId="{750A1BF9-81A1-40E0-A2A4-DDF3760C874E}" srcOrd="0" destOrd="0" presId="urn:microsoft.com/office/officeart/2005/8/layout/cycle7"/>
    <dgm:cxn modelId="{7EE03D47-D521-4C03-8003-B2B6A7778C6F}" type="presOf" srcId="{644AD656-1995-4756-A485-B237792EAA4D}" destId="{B25F1BD9-4A74-4F36-BC15-10DB08B69A7F}" srcOrd="0" destOrd="0" presId="urn:microsoft.com/office/officeart/2005/8/layout/cycle7"/>
    <dgm:cxn modelId="{EB95672B-9781-4B82-ADA7-DC0674EFB64D}" type="presOf" srcId="{FF7ABEE9-EAAF-4A97-87B2-765710E5F926}" destId="{778073EC-966B-4D2A-9DB8-D84E50B8FF99}" srcOrd="0" destOrd="0" presId="urn:microsoft.com/office/officeart/2005/8/layout/cycle7"/>
    <dgm:cxn modelId="{BD40FEE7-A15F-45B3-A3D3-036824668F94}" type="presOf" srcId="{C838A618-047E-46D6-9242-414153E84444}" destId="{B1336E9B-3148-4C96-8BC6-5FD2E86939DF}" srcOrd="0" destOrd="0" presId="urn:microsoft.com/office/officeart/2005/8/layout/cycle7"/>
    <dgm:cxn modelId="{F538CCB6-2883-4C56-BB78-D21D067A0DC6}" type="presOf" srcId="{34668D46-A61C-431F-952D-15A0377CEC91}" destId="{E5F17592-8798-4121-933A-73B3DF43335B}" srcOrd="0" destOrd="0" presId="urn:microsoft.com/office/officeart/2005/8/layout/cycle7"/>
    <dgm:cxn modelId="{9250A3F4-27DA-4F1E-A93E-A01EEC02F4A2}" type="presOf" srcId="{FF7ABEE9-EAAF-4A97-87B2-765710E5F926}" destId="{773BAF6A-32B7-4BFC-8D07-FCC2F1A900CE}" srcOrd="1" destOrd="0" presId="urn:microsoft.com/office/officeart/2005/8/layout/cycle7"/>
    <dgm:cxn modelId="{C19445CC-0769-4B87-8F4E-D0F4F80704D3}" srcId="{88EF3621-907E-41BE-A882-D3EA3B98F6D8}" destId="{CCFE23A8-F6A8-4CED-A14D-9B2D45611AAE}" srcOrd="1" destOrd="0" parTransId="{D4DE1C6B-A29C-4D1D-95C8-F68767B939F0}" sibTransId="{FF7ABEE9-EAAF-4A97-87B2-765710E5F926}"/>
    <dgm:cxn modelId="{A2F982F5-E949-4896-9191-6E284552B09E}" type="presOf" srcId="{C838A618-047E-46D6-9242-414153E84444}" destId="{FB49167E-8876-4CC8-81FD-8AE8E612957E}" srcOrd="1" destOrd="0" presId="urn:microsoft.com/office/officeart/2005/8/layout/cycle7"/>
    <dgm:cxn modelId="{A8628889-AC9F-4E9D-8339-82EAB4239917}" type="presOf" srcId="{34668D46-A61C-431F-952D-15A0377CEC91}" destId="{570B5F35-3CD6-4EA3-90CB-A3583DBCEFEC}" srcOrd="1" destOrd="0" presId="urn:microsoft.com/office/officeart/2005/8/layout/cycle7"/>
    <dgm:cxn modelId="{181F9FF6-239E-415E-8460-7ABF28519081}" type="presOf" srcId="{CCFE23A8-F6A8-4CED-A14D-9B2D45611AAE}" destId="{4E182293-F88F-4943-970C-78B88F407DF8}" srcOrd="0" destOrd="0" presId="urn:microsoft.com/office/officeart/2005/8/layout/cycle7"/>
    <dgm:cxn modelId="{7D3543B4-DF3F-4A4D-A01D-4DD2405A1C63}" type="presOf" srcId="{A31B6662-5068-4853-A09A-7AFE6D977304}" destId="{4BADECF8-DAC4-4EC1-A916-CD8B31088419}" srcOrd="0" destOrd="0" presId="urn:microsoft.com/office/officeart/2005/8/layout/cycle7"/>
    <dgm:cxn modelId="{70B81C4D-5182-411B-857D-BCB0CBB83B86}" srcId="{88EF3621-907E-41BE-A882-D3EA3B98F6D8}" destId="{A31B6662-5068-4853-A09A-7AFE6D977304}" srcOrd="2" destOrd="0" parTransId="{193BD7F1-CDFC-4542-BF6F-42A61F7FCFED}" sibTransId="{34668D46-A61C-431F-952D-15A0377CEC91}"/>
    <dgm:cxn modelId="{BC6C5095-F5F7-42B2-A469-9516C3F2FBF8}" srcId="{88EF3621-907E-41BE-A882-D3EA3B98F6D8}" destId="{644AD656-1995-4756-A485-B237792EAA4D}" srcOrd="0" destOrd="0" parTransId="{3E40A9B4-FD9C-4208-B768-5669378EAE4B}" sibTransId="{C838A618-047E-46D6-9242-414153E84444}"/>
    <dgm:cxn modelId="{C4A351FC-0839-488C-AC2F-900C999B2521}" type="presParOf" srcId="{750A1BF9-81A1-40E0-A2A4-DDF3760C874E}" destId="{B25F1BD9-4A74-4F36-BC15-10DB08B69A7F}" srcOrd="0" destOrd="0" presId="urn:microsoft.com/office/officeart/2005/8/layout/cycle7"/>
    <dgm:cxn modelId="{7BFBA392-6038-40CA-A4DD-DA4EED597F33}" type="presParOf" srcId="{750A1BF9-81A1-40E0-A2A4-DDF3760C874E}" destId="{B1336E9B-3148-4C96-8BC6-5FD2E86939DF}" srcOrd="1" destOrd="0" presId="urn:microsoft.com/office/officeart/2005/8/layout/cycle7"/>
    <dgm:cxn modelId="{26735D24-B2FB-45D5-A18F-A2A131B81BC2}" type="presParOf" srcId="{B1336E9B-3148-4C96-8BC6-5FD2E86939DF}" destId="{FB49167E-8876-4CC8-81FD-8AE8E612957E}" srcOrd="0" destOrd="0" presId="urn:microsoft.com/office/officeart/2005/8/layout/cycle7"/>
    <dgm:cxn modelId="{3A2987B7-F6C3-4BDB-8822-EC2B53EB68F6}" type="presParOf" srcId="{750A1BF9-81A1-40E0-A2A4-DDF3760C874E}" destId="{4E182293-F88F-4943-970C-78B88F407DF8}" srcOrd="2" destOrd="0" presId="urn:microsoft.com/office/officeart/2005/8/layout/cycle7"/>
    <dgm:cxn modelId="{C7FB3CD9-E2B9-4820-9F84-42E11159851B}" type="presParOf" srcId="{750A1BF9-81A1-40E0-A2A4-DDF3760C874E}" destId="{778073EC-966B-4D2A-9DB8-D84E50B8FF99}" srcOrd="3" destOrd="0" presId="urn:microsoft.com/office/officeart/2005/8/layout/cycle7"/>
    <dgm:cxn modelId="{29634B41-AD50-427D-BD3C-ECA047FAC111}" type="presParOf" srcId="{778073EC-966B-4D2A-9DB8-D84E50B8FF99}" destId="{773BAF6A-32B7-4BFC-8D07-FCC2F1A900CE}" srcOrd="0" destOrd="0" presId="urn:microsoft.com/office/officeart/2005/8/layout/cycle7"/>
    <dgm:cxn modelId="{141CB9E7-8E4D-4E6A-A557-99FF95618F71}" type="presParOf" srcId="{750A1BF9-81A1-40E0-A2A4-DDF3760C874E}" destId="{4BADECF8-DAC4-4EC1-A916-CD8B31088419}" srcOrd="4" destOrd="0" presId="urn:microsoft.com/office/officeart/2005/8/layout/cycle7"/>
    <dgm:cxn modelId="{7CAC5B82-00F7-4813-AD81-E3EACC7AB669}" type="presParOf" srcId="{750A1BF9-81A1-40E0-A2A4-DDF3760C874E}" destId="{E5F17592-8798-4121-933A-73B3DF43335B}" srcOrd="5" destOrd="0" presId="urn:microsoft.com/office/officeart/2005/8/layout/cycle7"/>
    <dgm:cxn modelId="{CF44B744-6305-47E9-BAC7-AFF142C3F028}" type="presParOf" srcId="{E5F17592-8798-4121-933A-73B3DF43335B}" destId="{570B5F35-3CD6-4EA3-90CB-A3583DBCEFEC}"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232C20-837E-448B-8F1C-C649584EB8AE}"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pt-BR"/>
        </a:p>
      </dgm:t>
    </dgm:pt>
    <dgm:pt modelId="{73748D5C-7131-4553-9229-23566B3ABD76}">
      <dgm:prSet phldrT="[Texto]"/>
      <dgm:spPr/>
      <dgm:t>
        <a:bodyPr/>
        <a:lstStyle/>
        <a:p>
          <a:r>
            <a:rPr lang="pt-BR" dirty="0"/>
            <a:t>Reuso de código</a:t>
          </a:r>
        </a:p>
      </dgm:t>
    </dgm:pt>
    <dgm:pt modelId="{0261B247-A480-43B0-9F56-F18EE3F63F81}" type="parTrans" cxnId="{D43E47A5-8917-420E-9427-8CD5B45A2920}">
      <dgm:prSet/>
      <dgm:spPr/>
      <dgm:t>
        <a:bodyPr/>
        <a:lstStyle/>
        <a:p>
          <a:endParaRPr lang="pt-BR"/>
        </a:p>
      </dgm:t>
    </dgm:pt>
    <dgm:pt modelId="{CD722AE4-12D0-44E7-B452-9911CCAB1E38}" type="sibTrans" cxnId="{D43E47A5-8917-420E-9427-8CD5B45A2920}">
      <dgm:prSet/>
      <dgm:spPr/>
      <dgm:t>
        <a:bodyPr/>
        <a:lstStyle/>
        <a:p>
          <a:endParaRPr lang="pt-BR"/>
        </a:p>
      </dgm:t>
    </dgm:pt>
    <dgm:pt modelId="{B4A7074B-2ACF-495A-AAE4-0863FA1799CD}" type="asst">
      <dgm:prSet phldrT="[Texto]"/>
      <dgm:spPr/>
      <dgm:t>
        <a:bodyPr/>
        <a:lstStyle/>
        <a:p>
          <a:r>
            <a:rPr lang="pt-BR" dirty="0"/>
            <a:t>Composição</a:t>
          </a:r>
        </a:p>
      </dgm:t>
    </dgm:pt>
    <dgm:pt modelId="{E4B41BEC-0664-40E7-9F0A-1B491DF0339E}" type="parTrans" cxnId="{CACB0D55-7F3C-46E7-B7E6-3BEFCABD077B}">
      <dgm:prSet/>
      <dgm:spPr/>
      <dgm:t>
        <a:bodyPr/>
        <a:lstStyle/>
        <a:p>
          <a:endParaRPr lang="pt-BR"/>
        </a:p>
      </dgm:t>
    </dgm:pt>
    <dgm:pt modelId="{D48700B8-581C-4F7A-B287-616CB29F95B2}" type="sibTrans" cxnId="{CACB0D55-7F3C-46E7-B7E6-3BEFCABD077B}">
      <dgm:prSet/>
      <dgm:spPr/>
      <dgm:t>
        <a:bodyPr/>
        <a:lstStyle/>
        <a:p>
          <a:endParaRPr lang="pt-BR"/>
        </a:p>
      </dgm:t>
    </dgm:pt>
    <dgm:pt modelId="{E0B7FC2D-99B6-46B8-A830-35157B11F00E}" type="asst">
      <dgm:prSet phldrT="[Texto]"/>
      <dgm:spPr/>
      <dgm:t>
        <a:bodyPr/>
        <a:lstStyle/>
        <a:p>
          <a:r>
            <a:rPr lang="pt-BR" dirty="0"/>
            <a:t>Herança</a:t>
          </a:r>
        </a:p>
      </dgm:t>
    </dgm:pt>
    <dgm:pt modelId="{B40FFA3E-F5DC-4040-B541-A5D881B79CC2}" type="parTrans" cxnId="{A0508D57-8561-452D-9094-F098A1B4B0B3}">
      <dgm:prSet/>
      <dgm:spPr/>
      <dgm:t>
        <a:bodyPr/>
        <a:lstStyle/>
        <a:p>
          <a:endParaRPr lang="pt-BR"/>
        </a:p>
      </dgm:t>
    </dgm:pt>
    <dgm:pt modelId="{2F596603-3B1B-4A65-9BB5-ADC7B15E72B5}" type="sibTrans" cxnId="{A0508D57-8561-452D-9094-F098A1B4B0B3}">
      <dgm:prSet/>
      <dgm:spPr/>
      <dgm:t>
        <a:bodyPr/>
        <a:lstStyle/>
        <a:p>
          <a:endParaRPr lang="pt-BR"/>
        </a:p>
      </dgm:t>
    </dgm:pt>
    <dgm:pt modelId="{275D15E0-0D54-48E7-9DA7-188EE70D2626}" type="asst">
      <dgm:prSet phldrT="[Texto]"/>
      <dgm:spPr/>
      <dgm:t>
        <a:bodyPr/>
        <a:lstStyle/>
        <a:p>
          <a:r>
            <a:rPr lang="pt-BR" dirty="0"/>
            <a:t>Tem um(a)</a:t>
          </a:r>
        </a:p>
      </dgm:t>
    </dgm:pt>
    <dgm:pt modelId="{5932E53A-A8E4-4820-853E-5F41E4248E57}" type="parTrans" cxnId="{2E90F0A9-6452-4469-B1CB-08D32DEA2220}">
      <dgm:prSet/>
      <dgm:spPr/>
      <dgm:t>
        <a:bodyPr/>
        <a:lstStyle/>
        <a:p>
          <a:endParaRPr lang="pt-BR"/>
        </a:p>
      </dgm:t>
    </dgm:pt>
    <dgm:pt modelId="{D34DAC9B-763C-416A-BA47-F05E0BDA6AE8}" type="sibTrans" cxnId="{2E90F0A9-6452-4469-B1CB-08D32DEA2220}">
      <dgm:prSet/>
      <dgm:spPr/>
      <dgm:t>
        <a:bodyPr/>
        <a:lstStyle/>
        <a:p>
          <a:endParaRPr lang="pt-BR"/>
        </a:p>
      </dgm:t>
    </dgm:pt>
    <dgm:pt modelId="{364DE12D-194A-4913-AC72-DEAB73E10BB4}" type="asst">
      <dgm:prSet phldrT="[Texto]"/>
      <dgm:spPr/>
      <dgm:t>
        <a:bodyPr/>
        <a:lstStyle/>
        <a:p>
          <a:r>
            <a:rPr lang="pt-BR" dirty="0"/>
            <a:t>Civic é um Carro</a:t>
          </a:r>
        </a:p>
      </dgm:t>
    </dgm:pt>
    <dgm:pt modelId="{561E31A1-864E-4AD9-96A1-3938631D6C29}" type="parTrans" cxnId="{C34DB8AA-785D-4641-B63B-17F114FFDB24}">
      <dgm:prSet/>
      <dgm:spPr/>
      <dgm:t>
        <a:bodyPr/>
        <a:lstStyle/>
        <a:p>
          <a:endParaRPr lang="pt-BR"/>
        </a:p>
      </dgm:t>
    </dgm:pt>
    <dgm:pt modelId="{68215BE4-6B51-4D35-BE0B-38D2E4B1F806}" type="sibTrans" cxnId="{C34DB8AA-785D-4641-B63B-17F114FFDB24}">
      <dgm:prSet/>
      <dgm:spPr/>
      <dgm:t>
        <a:bodyPr/>
        <a:lstStyle/>
        <a:p>
          <a:endParaRPr lang="pt-BR"/>
        </a:p>
      </dgm:t>
    </dgm:pt>
    <dgm:pt modelId="{FDF7F599-18F5-4488-8F62-95F64EB1F595}" type="asst">
      <dgm:prSet phldrT="[Texto]"/>
      <dgm:spPr/>
      <dgm:t>
        <a:bodyPr/>
        <a:lstStyle/>
        <a:p>
          <a:r>
            <a:rPr lang="pt-BR" dirty="0"/>
            <a:t>Carro tem um Motor</a:t>
          </a:r>
        </a:p>
      </dgm:t>
    </dgm:pt>
    <dgm:pt modelId="{985E561B-466E-47C1-ADEC-C826B3A1EDC2}" type="parTrans" cxnId="{9012AF16-3C7E-446F-8CCF-E63996C07184}">
      <dgm:prSet/>
      <dgm:spPr/>
      <dgm:t>
        <a:bodyPr/>
        <a:lstStyle/>
        <a:p>
          <a:endParaRPr lang="pt-BR"/>
        </a:p>
      </dgm:t>
    </dgm:pt>
    <dgm:pt modelId="{B921E2C3-7EB1-4CA4-80DC-DE0AE1341A06}" type="sibTrans" cxnId="{9012AF16-3C7E-446F-8CCF-E63996C07184}">
      <dgm:prSet/>
      <dgm:spPr/>
      <dgm:t>
        <a:bodyPr/>
        <a:lstStyle/>
        <a:p>
          <a:endParaRPr lang="pt-BR"/>
        </a:p>
      </dgm:t>
    </dgm:pt>
    <dgm:pt modelId="{A80D1AC2-842C-4986-A13F-8DA13FB54A75}" type="asst">
      <dgm:prSet phldrT="[Texto]"/>
      <dgm:spPr/>
      <dgm:t>
        <a:bodyPr/>
        <a:lstStyle/>
        <a:p>
          <a:r>
            <a:rPr lang="pt-BR" dirty="0"/>
            <a:t>Carro tem Porta</a:t>
          </a:r>
        </a:p>
      </dgm:t>
    </dgm:pt>
    <dgm:pt modelId="{FEB45E11-C9E6-40C2-A9A2-6B8060D5D450}" type="parTrans" cxnId="{991FAF15-5725-4C9C-88BE-1AD198F3ACF5}">
      <dgm:prSet/>
      <dgm:spPr/>
      <dgm:t>
        <a:bodyPr/>
        <a:lstStyle/>
        <a:p>
          <a:endParaRPr lang="pt-BR"/>
        </a:p>
      </dgm:t>
    </dgm:pt>
    <dgm:pt modelId="{BD941D24-006A-4E54-A7FB-E76664F8A9FF}" type="sibTrans" cxnId="{991FAF15-5725-4C9C-88BE-1AD198F3ACF5}">
      <dgm:prSet/>
      <dgm:spPr/>
      <dgm:t>
        <a:bodyPr/>
        <a:lstStyle/>
        <a:p>
          <a:endParaRPr lang="pt-BR"/>
        </a:p>
      </dgm:t>
    </dgm:pt>
    <dgm:pt modelId="{80A45447-10E6-4879-8771-3FF8D131E2AD}" type="asst">
      <dgm:prSet phldrT="[Texto]"/>
      <dgm:spPr/>
      <dgm:t>
        <a:bodyPr/>
        <a:lstStyle/>
        <a:p>
          <a:r>
            <a:rPr lang="pt-BR" dirty="0"/>
            <a:t>Casa tem uma Cozinha</a:t>
          </a:r>
        </a:p>
      </dgm:t>
    </dgm:pt>
    <dgm:pt modelId="{59C1A24F-0ECC-446A-995F-82FD2D6CE33C}" type="parTrans" cxnId="{515D9125-1CE5-409E-99F0-DF3EFC47EAF9}">
      <dgm:prSet/>
      <dgm:spPr/>
      <dgm:t>
        <a:bodyPr/>
        <a:lstStyle/>
        <a:p>
          <a:endParaRPr lang="pt-BR"/>
        </a:p>
      </dgm:t>
    </dgm:pt>
    <dgm:pt modelId="{FC7CC8D3-093A-40D0-8E89-3DF2E0514EB5}" type="sibTrans" cxnId="{515D9125-1CE5-409E-99F0-DF3EFC47EAF9}">
      <dgm:prSet/>
      <dgm:spPr/>
      <dgm:t>
        <a:bodyPr/>
        <a:lstStyle/>
        <a:p>
          <a:endParaRPr lang="pt-BR"/>
        </a:p>
      </dgm:t>
    </dgm:pt>
    <dgm:pt modelId="{F0DECD52-4F2E-47FC-A48B-25DE72F74034}" type="asst">
      <dgm:prSet phldrT="[Texto]"/>
      <dgm:spPr/>
      <dgm:t>
        <a:bodyPr/>
        <a:lstStyle/>
        <a:p>
          <a:r>
            <a:rPr lang="pt-BR" dirty="0"/>
            <a:t>Gato é um Mamífero</a:t>
          </a:r>
        </a:p>
      </dgm:t>
    </dgm:pt>
    <dgm:pt modelId="{03BBACE1-C9ED-435E-A768-1740C9D3A639}" type="parTrans" cxnId="{82055BD3-944A-4922-827C-A08626F121B5}">
      <dgm:prSet/>
      <dgm:spPr/>
      <dgm:t>
        <a:bodyPr/>
        <a:lstStyle/>
        <a:p>
          <a:endParaRPr lang="pt-BR"/>
        </a:p>
      </dgm:t>
    </dgm:pt>
    <dgm:pt modelId="{F18AC7FD-2929-45C0-A262-986A5E9F4DD2}" type="sibTrans" cxnId="{82055BD3-944A-4922-827C-A08626F121B5}">
      <dgm:prSet/>
      <dgm:spPr/>
      <dgm:t>
        <a:bodyPr/>
        <a:lstStyle/>
        <a:p>
          <a:endParaRPr lang="pt-BR"/>
        </a:p>
      </dgm:t>
    </dgm:pt>
    <dgm:pt modelId="{3F3EE41C-851B-4A6B-9A9D-CF67E4094B62}" type="asst">
      <dgm:prSet phldrT="[Texto]"/>
      <dgm:spPr/>
      <dgm:t>
        <a:bodyPr/>
        <a:lstStyle/>
        <a:p>
          <a:r>
            <a:rPr lang="pt-BR" dirty="0"/>
            <a:t>Maçã é uma Fruta</a:t>
          </a:r>
        </a:p>
      </dgm:t>
    </dgm:pt>
    <dgm:pt modelId="{FE34C17A-EC3C-40D1-BD76-AA9571F5D525}" type="parTrans" cxnId="{B4A6218E-A117-4C19-A48B-9F35F1AD319A}">
      <dgm:prSet/>
      <dgm:spPr/>
      <dgm:t>
        <a:bodyPr/>
        <a:lstStyle/>
        <a:p>
          <a:endParaRPr lang="pt-BR"/>
        </a:p>
      </dgm:t>
    </dgm:pt>
    <dgm:pt modelId="{4B9D1A31-519A-4A1F-B096-D8B9CEC36E3F}" type="sibTrans" cxnId="{B4A6218E-A117-4C19-A48B-9F35F1AD319A}">
      <dgm:prSet/>
      <dgm:spPr/>
      <dgm:t>
        <a:bodyPr/>
        <a:lstStyle/>
        <a:p>
          <a:endParaRPr lang="pt-BR"/>
        </a:p>
      </dgm:t>
    </dgm:pt>
    <dgm:pt modelId="{8BE05446-D02C-4309-ADBA-A07496311E6C}" type="asst">
      <dgm:prSet phldrT="[Texto]"/>
      <dgm:spPr/>
      <dgm:t>
        <a:bodyPr/>
        <a:lstStyle/>
        <a:p>
          <a:r>
            <a:rPr lang="pt-BR" dirty="0"/>
            <a:t>É um(a)</a:t>
          </a:r>
        </a:p>
      </dgm:t>
    </dgm:pt>
    <dgm:pt modelId="{24D9B502-CB0C-412E-BEFF-EA5C190DF06B}" type="parTrans" cxnId="{61B641F4-3583-432F-8885-90A083CB603D}">
      <dgm:prSet/>
      <dgm:spPr/>
      <dgm:t>
        <a:bodyPr/>
        <a:lstStyle/>
        <a:p>
          <a:endParaRPr lang="pt-BR"/>
        </a:p>
      </dgm:t>
    </dgm:pt>
    <dgm:pt modelId="{F9C3A9F8-1495-43EB-A8D8-94BC5BCEA284}" type="sibTrans" cxnId="{61B641F4-3583-432F-8885-90A083CB603D}">
      <dgm:prSet/>
      <dgm:spPr/>
      <dgm:t>
        <a:bodyPr/>
        <a:lstStyle/>
        <a:p>
          <a:endParaRPr lang="pt-BR"/>
        </a:p>
      </dgm:t>
    </dgm:pt>
    <dgm:pt modelId="{38792BFF-B2BE-43A5-9AE5-43C847833045}" type="pres">
      <dgm:prSet presAssocID="{4E232C20-837E-448B-8F1C-C649584EB8AE}" presName="mainComposite" presStyleCnt="0">
        <dgm:presLayoutVars>
          <dgm:chPref val="1"/>
          <dgm:dir/>
          <dgm:animOne val="branch"/>
          <dgm:animLvl val="lvl"/>
          <dgm:resizeHandles val="exact"/>
        </dgm:presLayoutVars>
      </dgm:prSet>
      <dgm:spPr/>
      <dgm:t>
        <a:bodyPr/>
        <a:lstStyle/>
        <a:p>
          <a:endParaRPr lang="pt-BR"/>
        </a:p>
      </dgm:t>
    </dgm:pt>
    <dgm:pt modelId="{33DEB0E0-ECC4-4FC4-9C74-6986F71E3576}" type="pres">
      <dgm:prSet presAssocID="{4E232C20-837E-448B-8F1C-C649584EB8AE}" presName="hierFlow" presStyleCnt="0"/>
      <dgm:spPr/>
    </dgm:pt>
    <dgm:pt modelId="{72B35910-6A25-4232-B609-6581690DDCB5}" type="pres">
      <dgm:prSet presAssocID="{4E232C20-837E-448B-8F1C-C649584EB8AE}" presName="hierChild1" presStyleCnt="0">
        <dgm:presLayoutVars>
          <dgm:chPref val="1"/>
          <dgm:animOne val="branch"/>
          <dgm:animLvl val="lvl"/>
        </dgm:presLayoutVars>
      </dgm:prSet>
      <dgm:spPr/>
    </dgm:pt>
    <dgm:pt modelId="{A9B868A9-A2F1-4D3B-9F58-195B9837AC21}" type="pres">
      <dgm:prSet presAssocID="{73748D5C-7131-4553-9229-23566B3ABD76}" presName="Name14" presStyleCnt="0"/>
      <dgm:spPr/>
    </dgm:pt>
    <dgm:pt modelId="{70F7679A-43AB-47A3-849C-5FA9F00D2D82}" type="pres">
      <dgm:prSet presAssocID="{73748D5C-7131-4553-9229-23566B3ABD76}" presName="level1Shape" presStyleLbl="node0" presStyleIdx="0" presStyleCnt="1">
        <dgm:presLayoutVars>
          <dgm:chPref val="3"/>
        </dgm:presLayoutVars>
      </dgm:prSet>
      <dgm:spPr/>
      <dgm:t>
        <a:bodyPr/>
        <a:lstStyle/>
        <a:p>
          <a:endParaRPr lang="pt-BR"/>
        </a:p>
      </dgm:t>
    </dgm:pt>
    <dgm:pt modelId="{09C30E03-E646-46FE-AC84-2CE36530D6F9}" type="pres">
      <dgm:prSet presAssocID="{73748D5C-7131-4553-9229-23566B3ABD76}" presName="hierChild2" presStyleCnt="0"/>
      <dgm:spPr/>
    </dgm:pt>
    <dgm:pt modelId="{4E0CD3C0-5940-4CFD-827C-624F40FD30FA}" type="pres">
      <dgm:prSet presAssocID="{E4B41BEC-0664-40E7-9F0A-1B491DF0339E}" presName="Name19" presStyleLbl="parChTrans1D2" presStyleIdx="0" presStyleCnt="2"/>
      <dgm:spPr/>
      <dgm:t>
        <a:bodyPr/>
        <a:lstStyle/>
        <a:p>
          <a:endParaRPr lang="pt-BR"/>
        </a:p>
      </dgm:t>
    </dgm:pt>
    <dgm:pt modelId="{C4E72A7F-ADB6-4C8F-AF2A-D80F1EBE5FA7}" type="pres">
      <dgm:prSet presAssocID="{B4A7074B-2ACF-495A-AAE4-0863FA1799CD}" presName="Name21" presStyleCnt="0"/>
      <dgm:spPr/>
    </dgm:pt>
    <dgm:pt modelId="{5692BDCA-9435-49B7-9023-D5ACCBA0902C}" type="pres">
      <dgm:prSet presAssocID="{B4A7074B-2ACF-495A-AAE4-0863FA1799CD}" presName="level2Shape" presStyleLbl="asst1" presStyleIdx="0" presStyleCnt="10"/>
      <dgm:spPr/>
      <dgm:t>
        <a:bodyPr/>
        <a:lstStyle/>
        <a:p>
          <a:endParaRPr lang="pt-BR"/>
        </a:p>
      </dgm:t>
    </dgm:pt>
    <dgm:pt modelId="{D45C6EA5-43BB-4BA9-9BA4-EF184DBEB682}" type="pres">
      <dgm:prSet presAssocID="{B4A7074B-2ACF-495A-AAE4-0863FA1799CD}" presName="hierChild3" presStyleCnt="0"/>
      <dgm:spPr/>
    </dgm:pt>
    <dgm:pt modelId="{68227F0E-5F97-40E5-9DF4-5E00EAE4869F}" type="pres">
      <dgm:prSet presAssocID="{5932E53A-A8E4-4820-853E-5F41E4248E57}" presName="Name19" presStyleLbl="parChTrans1D3" presStyleIdx="0" presStyleCnt="2"/>
      <dgm:spPr/>
      <dgm:t>
        <a:bodyPr/>
        <a:lstStyle/>
        <a:p>
          <a:endParaRPr lang="pt-BR"/>
        </a:p>
      </dgm:t>
    </dgm:pt>
    <dgm:pt modelId="{8470DB54-9C59-4EE1-91E8-C69599D279C0}" type="pres">
      <dgm:prSet presAssocID="{275D15E0-0D54-48E7-9DA7-188EE70D2626}" presName="Name21" presStyleCnt="0"/>
      <dgm:spPr/>
    </dgm:pt>
    <dgm:pt modelId="{BB635611-0859-434F-9883-81C1E6E11832}" type="pres">
      <dgm:prSet presAssocID="{275D15E0-0D54-48E7-9DA7-188EE70D2626}" presName="level2Shape" presStyleLbl="asst1" presStyleIdx="1" presStyleCnt="10"/>
      <dgm:spPr/>
      <dgm:t>
        <a:bodyPr/>
        <a:lstStyle/>
        <a:p>
          <a:endParaRPr lang="pt-BR"/>
        </a:p>
      </dgm:t>
    </dgm:pt>
    <dgm:pt modelId="{E64BE285-8849-4F93-BEB3-E454BB1E8DD0}" type="pres">
      <dgm:prSet presAssocID="{275D15E0-0D54-48E7-9DA7-188EE70D2626}" presName="hierChild3" presStyleCnt="0"/>
      <dgm:spPr/>
    </dgm:pt>
    <dgm:pt modelId="{DCE13AC2-4397-4B5D-B6B9-933EED7BE84B}" type="pres">
      <dgm:prSet presAssocID="{985E561B-466E-47C1-ADEC-C826B3A1EDC2}" presName="Name19" presStyleLbl="parChTrans1D4" presStyleIdx="0" presStyleCnt="6"/>
      <dgm:spPr/>
      <dgm:t>
        <a:bodyPr/>
        <a:lstStyle/>
        <a:p>
          <a:endParaRPr lang="pt-BR"/>
        </a:p>
      </dgm:t>
    </dgm:pt>
    <dgm:pt modelId="{8667D9FC-1539-4F88-942A-813B5BAD505D}" type="pres">
      <dgm:prSet presAssocID="{FDF7F599-18F5-4488-8F62-95F64EB1F595}" presName="Name21" presStyleCnt="0"/>
      <dgm:spPr/>
    </dgm:pt>
    <dgm:pt modelId="{DA3D4EC1-BBC7-4A22-9F9D-9C7186C81CF4}" type="pres">
      <dgm:prSet presAssocID="{FDF7F599-18F5-4488-8F62-95F64EB1F595}" presName="level2Shape" presStyleLbl="asst1" presStyleIdx="2" presStyleCnt="10"/>
      <dgm:spPr/>
      <dgm:t>
        <a:bodyPr/>
        <a:lstStyle/>
        <a:p>
          <a:endParaRPr lang="pt-BR"/>
        </a:p>
      </dgm:t>
    </dgm:pt>
    <dgm:pt modelId="{21FF49B4-EA24-4180-91E4-B98C96CBF8A5}" type="pres">
      <dgm:prSet presAssocID="{FDF7F599-18F5-4488-8F62-95F64EB1F595}" presName="hierChild3" presStyleCnt="0"/>
      <dgm:spPr/>
    </dgm:pt>
    <dgm:pt modelId="{19486FCE-AAE2-4175-82B9-D7346AAD4E79}" type="pres">
      <dgm:prSet presAssocID="{FEB45E11-C9E6-40C2-A9A2-6B8060D5D450}" presName="Name19" presStyleLbl="parChTrans1D4" presStyleIdx="1" presStyleCnt="6"/>
      <dgm:spPr/>
      <dgm:t>
        <a:bodyPr/>
        <a:lstStyle/>
        <a:p>
          <a:endParaRPr lang="pt-BR"/>
        </a:p>
      </dgm:t>
    </dgm:pt>
    <dgm:pt modelId="{C7CA5292-8B0F-48ED-A474-F18327CD54A8}" type="pres">
      <dgm:prSet presAssocID="{A80D1AC2-842C-4986-A13F-8DA13FB54A75}" presName="Name21" presStyleCnt="0"/>
      <dgm:spPr/>
    </dgm:pt>
    <dgm:pt modelId="{EA2563F6-A2C2-4338-AECA-268070AAF596}" type="pres">
      <dgm:prSet presAssocID="{A80D1AC2-842C-4986-A13F-8DA13FB54A75}" presName="level2Shape" presStyleLbl="asst1" presStyleIdx="3" presStyleCnt="10"/>
      <dgm:spPr/>
      <dgm:t>
        <a:bodyPr/>
        <a:lstStyle/>
        <a:p>
          <a:endParaRPr lang="pt-BR"/>
        </a:p>
      </dgm:t>
    </dgm:pt>
    <dgm:pt modelId="{65D8DC1C-816C-4721-B7B4-F0B96CE134FD}" type="pres">
      <dgm:prSet presAssocID="{A80D1AC2-842C-4986-A13F-8DA13FB54A75}" presName="hierChild3" presStyleCnt="0"/>
      <dgm:spPr/>
    </dgm:pt>
    <dgm:pt modelId="{5301EC8D-1963-457E-A579-78AC1150FA56}" type="pres">
      <dgm:prSet presAssocID="{59C1A24F-0ECC-446A-995F-82FD2D6CE33C}" presName="Name19" presStyleLbl="parChTrans1D4" presStyleIdx="2" presStyleCnt="6"/>
      <dgm:spPr/>
      <dgm:t>
        <a:bodyPr/>
        <a:lstStyle/>
        <a:p>
          <a:endParaRPr lang="pt-BR"/>
        </a:p>
      </dgm:t>
    </dgm:pt>
    <dgm:pt modelId="{82C72656-38B1-4D40-849B-566557AA43BB}" type="pres">
      <dgm:prSet presAssocID="{80A45447-10E6-4879-8771-3FF8D131E2AD}" presName="Name21" presStyleCnt="0"/>
      <dgm:spPr/>
    </dgm:pt>
    <dgm:pt modelId="{8C734E9B-433C-41FF-BF92-ACB72EB3A22B}" type="pres">
      <dgm:prSet presAssocID="{80A45447-10E6-4879-8771-3FF8D131E2AD}" presName="level2Shape" presStyleLbl="asst1" presStyleIdx="4" presStyleCnt="10"/>
      <dgm:spPr/>
      <dgm:t>
        <a:bodyPr/>
        <a:lstStyle/>
        <a:p>
          <a:endParaRPr lang="pt-BR"/>
        </a:p>
      </dgm:t>
    </dgm:pt>
    <dgm:pt modelId="{2605479C-8313-43B5-8AE7-AFCEC2D6DCF6}" type="pres">
      <dgm:prSet presAssocID="{80A45447-10E6-4879-8771-3FF8D131E2AD}" presName="hierChild3" presStyleCnt="0"/>
      <dgm:spPr/>
    </dgm:pt>
    <dgm:pt modelId="{9BA844FD-8ADB-4208-9565-F35C3954F93B}" type="pres">
      <dgm:prSet presAssocID="{B40FFA3E-F5DC-4040-B541-A5D881B79CC2}" presName="Name19" presStyleLbl="parChTrans1D2" presStyleIdx="1" presStyleCnt="2"/>
      <dgm:spPr/>
      <dgm:t>
        <a:bodyPr/>
        <a:lstStyle/>
        <a:p>
          <a:endParaRPr lang="pt-BR"/>
        </a:p>
      </dgm:t>
    </dgm:pt>
    <dgm:pt modelId="{9B86FDC9-4CDF-4014-BF01-9D66F861320A}" type="pres">
      <dgm:prSet presAssocID="{E0B7FC2D-99B6-46B8-A830-35157B11F00E}" presName="Name21" presStyleCnt="0"/>
      <dgm:spPr/>
    </dgm:pt>
    <dgm:pt modelId="{E2E35C95-2AB9-41AE-A82F-68C902003820}" type="pres">
      <dgm:prSet presAssocID="{E0B7FC2D-99B6-46B8-A830-35157B11F00E}" presName="level2Shape" presStyleLbl="asst1" presStyleIdx="5" presStyleCnt="10"/>
      <dgm:spPr/>
      <dgm:t>
        <a:bodyPr/>
        <a:lstStyle/>
        <a:p>
          <a:endParaRPr lang="pt-BR"/>
        </a:p>
      </dgm:t>
    </dgm:pt>
    <dgm:pt modelId="{5F367836-028E-4103-8869-F398DC90E054}" type="pres">
      <dgm:prSet presAssocID="{E0B7FC2D-99B6-46B8-A830-35157B11F00E}" presName="hierChild3" presStyleCnt="0"/>
      <dgm:spPr/>
    </dgm:pt>
    <dgm:pt modelId="{B4F90784-0227-4836-91BB-E2B106470458}" type="pres">
      <dgm:prSet presAssocID="{24D9B502-CB0C-412E-BEFF-EA5C190DF06B}" presName="Name19" presStyleLbl="parChTrans1D3" presStyleIdx="1" presStyleCnt="2"/>
      <dgm:spPr/>
      <dgm:t>
        <a:bodyPr/>
        <a:lstStyle/>
        <a:p>
          <a:endParaRPr lang="pt-BR"/>
        </a:p>
      </dgm:t>
    </dgm:pt>
    <dgm:pt modelId="{05CB8CEF-9391-41E7-B954-947BDFB8230B}" type="pres">
      <dgm:prSet presAssocID="{8BE05446-D02C-4309-ADBA-A07496311E6C}" presName="Name21" presStyleCnt="0"/>
      <dgm:spPr/>
    </dgm:pt>
    <dgm:pt modelId="{BF2DBD81-3F8E-483B-8E09-5B2A478BE8C6}" type="pres">
      <dgm:prSet presAssocID="{8BE05446-D02C-4309-ADBA-A07496311E6C}" presName="level2Shape" presStyleLbl="asst1" presStyleIdx="6" presStyleCnt="10"/>
      <dgm:spPr/>
      <dgm:t>
        <a:bodyPr/>
        <a:lstStyle/>
        <a:p>
          <a:endParaRPr lang="pt-BR"/>
        </a:p>
      </dgm:t>
    </dgm:pt>
    <dgm:pt modelId="{16DA32DE-50A0-4C91-94B5-6DEEFD1D3A7F}" type="pres">
      <dgm:prSet presAssocID="{8BE05446-D02C-4309-ADBA-A07496311E6C}" presName="hierChild3" presStyleCnt="0"/>
      <dgm:spPr/>
    </dgm:pt>
    <dgm:pt modelId="{F4866080-7752-4000-BA81-751D6261CF2C}" type="pres">
      <dgm:prSet presAssocID="{561E31A1-864E-4AD9-96A1-3938631D6C29}" presName="Name19" presStyleLbl="parChTrans1D4" presStyleIdx="3" presStyleCnt="6"/>
      <dgm:spPr/>
      <dgm:t>
        <a:bodyPr/>
        <a:lstStyle/>
        <a:p>
          <a:endParaRPr lang="pt-BR"/>
        </a:p>
      </dgm:t>
    </dgm:pt>
    <dgm:pt modelId="{2AE55045-7DF2-4C09-BA92-FB3B9129B288}" type="pres">
      <dgm:prSet presAssocID="{364DE12D-194A-4913-AC72-DEAB73E10BB4}" presName="Name21" presStyleCnt="0"/>
      <dgm:spPr/>
    </dgm:pt>
    <dgm:pt modelId="{A1ED4C22-D1BF-44E9-9EBA-7D9C885FDC2A}" type="pres">
      <dgm:prSet presAssocID="{364DE12D-194A-4913-AC72-DEAB73E10BB4}" presName="level2Shape" presStyleLbl="asst1" presStyleIdx="7" presStyleCnt="10"/>
      <dgm:spPr/>
      <dgm:t>
        <a:bodyPr/>
        <a:lstStyle/>
        <a:p>
          <a:endParaRPr lang="pt-BR"/>
        </a:p>
      </dgm:t>
    </dgm:pt>
    <dgm:pt modelId="{E6D16703-598E-4213-9784-8A32619B7724}" type="pres">
      <dgm:prSet presAssocID="{364DE12D-194A-4913-AC72-DEAB73E10BB4}" presName="hierChild3" presStyleCnt="0"/>
      <dgm:spPr/>
    </dgm:pt>
    <dgm:pt modelId="{047FAC0C-FB19-43B2-8BB6-B7A46AA88CC9}" type="pres">
      <dgm:prSet presAssocID="{03BBACE1-C9ED-435E-A768-1740C9D3A639}" presName="Name19" presStyleLbl="parChTrans1D4" presStyleIdx="4" presStyleCnt="6"/>
      <dgm:spPr/>
      <dgm:t>
        <a:bodyPr/>
        <a:lstStyle/>
        <a:p>
          <a:endParaRPr lang="pt-BR"/>
        </a:p>
      </dgm:t>
    </dgm:pt>
    <dgm:pt modelId="{C43E8D09-8C4C-40CC-873A-56379EF1DF68}" type="pres">
      <dgm:prSet presAssocID="{F0DECD52-4F2E-47FC-A48B-25DE72F74034}" presName="Name21" presStyleCnt="0"/>
      <dgm:spPr/>
    </dgm:pt>
    <dgm:pt modelId="{4002721C-A183-41F9-909B-557F0FB92126}" type="pres">
      <dgm:prSet presAssocID="{F0DECD52-4F2E-47FC-A48B-25DE72F74034}" presName="level2Shape" presStyleLbl="asst1" presStyleIdx="8" presStyleCnt="10"/>
      <dgm:spPr/>
      <dgm:t>
        <a:bodyPr/>
        <a:lstStyle/>
        <a:p>
          <a:endParaRPr lang="pt-BR"/>
        </a:p>
      </dgm:t>
    </dgm:pt>
    <dgm:pt modelId="{CBE7F923-7E0A-4632-AD0D-00FC41E48EA1}" type="pres">
      <dgm:prSet presAssocID="{F0DECD52-4F2E-47FC-A48B-25DE72F74034}" presName="hierChild3" presStyleCnt="0"/>
      <dgm:spPr/>
    </dgm:pt>
    <dgm:pt modelId="{1001C4F3-E498-4C7A-A05B-67B8A5FA9BB1}" type="pres">
      <dgm:prSet presAssocID="{FE34C17A-EC3C-40D1-BD76-AA9571F5D525}" presName="Name19" presStyleLbl="parChTrans1D4" presStyleIdx="5" presStyleCnt="6"/>
      <dgm:spPr/>
      <dgm:t>
        <a:bodyPr/>
        <a:lstStyle/>
        <a:p>
          <a:endParaRPr lang="pt-BR"/>
        </a:p>
      </dgm:t>
    </dgm:pt>
    <dgm:pt modelId="{42CDCE91-72BA-4C39-98D3-A78ECD079772}" type="pres">
      <dgm:prSet presAssocID="{3F3EE41C-851B-4A6B-9A9D-CF67E4094B62}" presName="Name21" presStyleCnt="0"/>
      <dgm:spPr/>
    </dgm:pt>
    <dgm:pt modelId="{5A1401BE-1706-4BA4-8A09-58F57BC5DB5F}" type="pres">
      <dgm:prSet presAssocID="{3F3EE41C-851B-4A6B-9A9D-CF67E4094B62}" presName="level2Shape" presStyleLbl="asst1" presStyleIdx="9" presStyleCnt="10"/>
      <dgm:spPr/>
      <dgm:t>
        <a:bodyPr/>
        <a:lstStyle/>
        <a:p>
          <a:endParaRPr lang="pt-BR"/>
        </a:p>
      </dgm:t>
    </dgm:pt>
    <dgm:pt modelId="{A4A35398-3117-44B3-A847-6AB23B922FF6}" type="pres">
      <dgm:prSet presAssocID="{3F3EE41C-851B-4A6B-9A9D-CF67E4094B62}" presName="hierChild3" presStyleCnt="0"/>
      <dgm:spPr/>
    </dgm:pt>
    <dgm:pt modelId="{4C8C1BA1-1835-4726-B517-A637BBF8B4DF}" type="pres">
      <dgm:prSet presAssocID="{4E232C20-837E-448B-8F1C-C649584EB8AE}" presName="bgShapesFlow" presStyleCnt="0"/>
      <dgm:spPr/>
    </dgm:pt>
  </dgm:ptLst>
  <dgm:cxnLst>
    <dgm:cxn modelId="{E91A1558-A6F2-4B1D-A76D-D88CC1DA5C1D}" type="presOf" srcId="{985E561B-466E-47C1-ADEC-C826B3A1EDC2}" destId="{DCE13AC2-4397-4B5D-B6B9-933EED7BE84B}" srcOrd="0" destOrd="0" presId="urn:microsoft.com/office/officeart/2005/8/layout/hierarchy6"/>
    <dgm:cxn modelId="{831501BA-7E80-4C73-90DC-4E5056AE56A6}" type="presOf" srcId="{B40FFA3E-F5DC-4040-B541-A5D881B79CC2}" destId="{9BA844FD-8ADB-4208-9565-F35C3954F93B}" srcOrd="0" destOrd="0" presId="urn:microsoft.com/office/officeart/2005/8/layout/hierarchy6"/>
    <dgm:cxn modelId="{991FAF15-5725-4C9C-88BE-1AD198F3ACF5}" srcId="{275D15E0-0D54-48E7-9DA7-188EE70D2626}" destId="{A80D1AC2-842C-4986-A13F-8DA13FB54A75}" srcOrd="1" destOrd="0" parTransId="{FEB45E11-C9E6-40C2-A9A2-6B8060D5D450}" sibTransId="{BD941D24-006A-4E54-A7FB-E76664F8A9FF}"/>
    <dgm:cxn modelId="{80557AB8-044C-46CB-A2F6-D13ED3C59738}" type="presOf" srcId="{5932E53A-A8E4-4820-853E-5F41E4248E57}" destId="{68227F0E-5F97-40E5-9DF4-5E00EAE4869F}" srcOrd="0" destOrd="0" presId="urn:microsoft.com/office/officeart/2005/8/layout/hierarchy6"/>
    <dgm:cxn modelId="{9012AF16-3C7E-446F-8CCF-E63996C07184}" srcId="{275D15E0-0D54-48E7-9DA7-188EE70D2626}" destId="{FDF7F599-18F5-4488-8F62-95F64EB1F595}" srcOrd="0" destOrd="0" parTransId="{985E561B-466E-47C1-ADEC-C826B3A1EDC2}" sibTransId="{B921E2C3-7EB1-4CA4-80DC-DE0AE1341A06}"/>
    <dgm:cxn modelId="{DC67D5CF-31F4-49DA-ABF2-DF676D5B5EB9}" type="presOf" srcId="{8BE05446-D02C-4309-ADBA-A07496311E6C}" destId="{BF2DBD81-3F8E-483B-8E09-5B2A478BE8C6}" srcOrd="0" destOrd="0" presId="urn:microsoft.com/office/officeart/2005/8/layout/hierarchy6"/>
    <dgm:cxn modelId="{17F67BB8-810D-40EF-8991-FD720B1B6DFD}" type="presOf" srcId="{59C1A24F-0ECC-446A-995F-82FD2D6CE33C}" destId="{5301EC8D-1963-457E-A579-78AC1150FA56}" srcOrd="0" destOrd="0" presId="urn:microsoft.com/office/officeart/2005/8/layout/hierarchy6"/>
    <dgm:cxn modelId="{7A0310B6-D905-4FFF-9AC1-24E4FA0902CF}" type="presOf" srcId="{B4A7074B-2ACF-495A-AAE4-0863FA1799CD}" destId="{5692BDCA-9435-49B7-9023-D5ACCBA0902C}" srcOrd="0" destOrd="0" presId="urn:microsoft.com/office/officeart/2005/8/layout/hierarchy6"/>
    <dgm:cxn modelId="{84EFE2D5-B6FB-4A74-B166-FF252B5D511C}" type="presOf" srcId="{4E232C20-837E-448B-8F1C-C649584EB8AE}" destId="{38792BFF-B2BE-43A5-9AE5-43C847833045}" srcOrd="0" destOrd="0" presId="urn:microsoft.com/office/officeart/2005/8/layout/hierarchy6"/>
    <dgm:cxn modelId="{2E90F0A9-6452-4469-B1CB-08D32DEA2220}" srcId="{B4A7074B-2ACF-495A-AAE4-0863FA1799CD}" destId="{275D15E0-0D54-48E7-9DA7-188EE70D2626}" srcOrd="0" destOrd="0" parTransId="{5932E53A-A8E4-4820-853E-5F41E4248E57}" sibTransId="{D34DAC9B-763C-416A-BA47-F05E0BDA6AE8}"/>
    <dgm:cxn modelId="{3B731291-BB2A-42FB-8522-8377F6796126}" type="presOf" srcId="{FDF7F599-18F5-4488-8F62-95F64EB1F595}" destId="{DA3D4EC1-BBC7-4A22-9F9D-9C7186C81CF4}" srcOrd="0" destOrd="0" presId="urn:microsoft.com/office/officeart/2005/8/layout/hierarchy6"/>
    <dgm:cxn modelId="{B9704291-7B06-471C-91C0-C291C1F7156A}" type="presOf" srcId="{24D9B502-CB0C-412E-BEFF-EA5C190DF06B}" destId="{B4F90784-0227-4836-91BB-E2B106470458}" srcOrd="0" destOrd="0" presId="urn:microsoft.com/office/officeart/2005/8/layout/hierarchy6"/>
    <dgm:cxn modelId="{C39F4475-2EE2-40E9-9556-89BFF7AC4B82}" type="presOf" srcId="{F0DECD52-4F2E-47FC-A48B-25DE72F74034}" destId="{4002721C-A183-41F9-909B-557F0FB92126}" srcOrd="0" destOrd="0" presId="urn:microsoft.com/office/officeart/2005/8/layout/hierarchy6"/>
    <dgm:cxn modelId="{EDCD4E47-2FF7-40F1-B313-296A7CFD2C75}" type="presOf" srcId="{A80D1AC2-842C-4986-A13F-8DA13FB54A75}" destId="{EA2563F6-A2C2-4338-AECA-268070AAF596}" srcOrd="0" destOrd="0" presId="urn:microsoft.com/office/officeart/2005/8/layout/hierarchy6"/>
    <dgm:cxn modelId="{CD33A268-119F-4562-A99F-938A086F592B}" type="presOf" srcId="{E4B41BEC-0664-40E7-9F0A-1B491DF0339E}" destId="{4E0CD3C0-5940-4CFD-827C-624F40FD30FA}" srcOrd="0" destOrd="0" presId="urn:microsoft.com/office/officeart/2005/8/layout/hierarchy6"/>
    <dgm:cxn modelId="{A0508D57-8561-452D-9094-F098A1B4B0B3}" srcId="{73748D5C-7131-4553-9229-23566B3ABD76}" destId="{E0B7FC2D-99B6-46B8-A830-35157B11F00E}" srcOrd="1" destOrd="0" parTransId="{B40FFA3E-F5DC-4040-B541-A5D881B79CC2}" sibTransId="{2F596603-3B1B-4A65-9BB5-ADC7B15E72B5}"/>
    <dgm:cxn modelId="{A6AA46FA-08A6-46F3-8FD5-3FD366435786}" type="presOf" srcId="{80A45447-10E6-4879-8771-3FF8D131E2AD}" destId="{8C734E9B-433C-41FF-BF92-ACB72EB3A22B}" srcOrd="0" destOrd="0" presId="urn:microsoft.com/office/officeart/2005/8/layout/hierarchy6"/>
    <dgm:cxn modelId="{CACB0D55-7F3C-46E7-B7E6-3BEFCABD077B}" srcId="{73748D5C-7131-4553-9229-23566B3ABD76}" destId="{B4A7074B-2ACF-495A-AAE4-0863FA1799CD}" srcOrd="0" destOrd="0" parTransId="{E4B41BEC-0664-40E7-9F0A-1B491DF0339E}" sibTransId="{D48700B8-581C-4F7A-B287-616CB29F95B2}"/>
    <dgm:cxn modelId="{515D9125-1CE5-409E-99F0-DF3EFC47EAF9}" srcId="{275D15E0-0D54-48E7-9DA7-188EE70D2626}" destId="{80A45447-10E6-4879-8771-3FF8D131E2AD}" srcOrd="2" destOrd="0" parTransId="{59C1A24F-0ECC-446A-995F-82FD2D6CE33C}" sibTransId="{FC7CC8D3-093A-40D0-8E89-3DF2E0514EB5}"/>
    <dgm:cxn modelId="{7F0C5590-9532-4B03-BF0F-DE8A5DAE2DA3}" type="presOf" srcId="{364DE12D-194A-4913-AC72-DEAB73E10BB4}" destId="{A1ED4C22-D1BF-44E9-9EBA-7D9C885FDC2A}" srcOrd="0" destOrd="0" presId="urn:microsoft.com/office/officeart/2005/8/layout/hierarchy6"/>
    <dgm:cxn modelId="{C34DB8AA-785D-4641-B63B-17F114FFDB24}" srcId="{8BE05446-D02C-4309-ADBA-A07496311E6C}" destId="{364DE12D-194A-4913-AC72-DEAB73E10BB4}" srcOrd="0" destOrd="0" parTransId="{561E31A1-864E-4AD9-96A1-3938631D6C29}" sibTransId="{68215BE4-6B51-4D35-BE0B-38D2E4B1F806}"/>
    <dgm:cxn modelId="{F85BBEC4-8694-4914-BA96-406BA26E5AF2}" type="presOf" srcId="{E0B7FC2D-99B6-46B8-A830-35157B11F00E}" destId="{E2E35C95-2AB9-41AE-A82F-68C902003820}" srcOrd="0" destOrd="0" presId="urn:microsoft.com/office/officeart/2005/8/layout/hierarchy6"/>
    <dgm:cxn modelId="{C3039AD8-B94E-4137-97F1-471A4C9D97A4}" type="presOf" srcId="{FEB45E11-C9E6-40C2-A9A2-6B8060D5D450}" destId="{19486FCE-AAE2-4175-82B9-D7346AAD4E79}" srcOrd="0" destOrd="0" presId="urn:microsoft.com/office/officeart/2005/8/layout/hierarchy6"/>
    <dgm:cxn modelId="{1907BB58-BDD0-446B-A1DC-D2B96FB8ACFF}" type="presOf" srcId="{3F3EE41C-851B-4A6B-9A9D-CF67E4094B62}" destId="{5A1401BE-1706-4BA4-8A09-58F57BC5DB5F}" srcOrd="0" destOrd="0" presId="urn:microsoft.com/office/officeart/2005/8/layout/hierarchy6"/>
    <dgm:cxn modelId="{CC467C62-8676-41EF-B1D2-232CC14C1D85}" type="presOf" srcId="{03BBACE1-C9ED-435E-A768-1740C9D3A639}" destId="{047FAC0C-FB19-43B2-8BB6-B7A46AA88CC9}" srcOrd="0" destOrd="0" presId="urn:microsoft.com/office/officeart/2005/8/layout/hierarchy6"/>
    <dgm:cxn modelId="{A4A208AC-D06D-47AD-B78D-86DF35DA6EE8}" type="presOf" srcId="{275D15E0-0D54-48E7-9DA7-188EE70D2626}" destId="{BB635611-0859-434F-9883-81C1E6E11832}" srcOrd="0" destOrd="0" presId="urn:microsoft.com/office/officeart/2005/8/layout/hierarchy6"/>
    <dgm:cxn modelId="{80C62C01-14E9-4003-B176-0D0984DE1D9F}" type="presOf" srcId="{73748D5C-7131-4553-9229-23566B3ABD76}" destId="{70F7679A-43AB-47A3-849C-5FA9F00D2D82}" srcOrd="0" destOrd="0" presId="urn:microsoft.com/office/officeart/2005/8/layout/hierarchy6"/>
    <dgm:cxn modelId="{4694DEA1-15A0-401A-BE7E-1D3FDC891C2E}" type="presOf" srcId="{FE34C17A-EC3C-40D1-BD76-AA9571F5D525}" destId="{1001C4F3-E498-4C7A-A05B-67B8A5FA9BB1}" srcOrd="0" destOrd="0" presId="urn:microsoft.com/office/officeart/2005/8/layout/hierarchy6"/>
    <dgm:cxn modelId="{82055BD3-944A-4922-827C-A08626F121B5}" srcId="{8BE05446-D02C-4309-ADBA-A07496311E6C}" destId="{F0DECD52-4F2E-47FC-A48B-25DE72F74034}" srcOrd="1" destOrd="0" parTransId="{03BBACE1-C9ED-435E-A768-1740C9D3A639}" sibTransId="{F18AC7FD-2929-45C0-A262-986A5E9F4DD2}"/>
    <dgm:cxn modelId="{85213E58-D54C-4BF9-9BFD-10D3F0A390AE}" type="presOf" srcId="{561E31A1-864E-4AD9-96A1-3938631D6C29}" destId="{F4866080-7752-4000-BA81-751D6261CF2C}" srcOrd="0" destOrd="0" presId="urn:microsoft.com/office/officeart/2005/8/layout/hierarchy6"/>
    <dgm:cxn modelId="{61B641F4-3583-432F-8885-90A083CB603D}" srcId="{E0B7FC2D-99B6-46B8-A830-35157B11F00E}" destId="{8BE05446-D02C-4309-ADBA-A07496311E6C}" srcOrd="0" destOrd="0" parTransId="{24D9B502-CB0C-412E-BEFF-EA5C190DF06B}" sibTransId="{F9C3A9F8-1495-43EB-A8D8-94BC5BCEA284}"/>
    <dgm:cxn modelId="{D43E47A5-8917-420E-9427-8CD5B45A2920}" srcId="{4E232C20-837E-448B-8F1C-C649584EB8AE}" destId="{73748D5C-7131-4553-9229-23566B3ABD76}" srcOrd="0" destOrd="0" parTransId="{0261B247-A480-43B0-9F56-F18EE3F63F81}" sibTransId="{CD722AE4-12D0-44E7-B452-9911CCAB1E38}"/>
    <dgm:cxn modelId="{B4A6218E-A117-4C19-A48B-9F35F1AD319A}" srcId="{8BE05446-D02C-4309-ADBA-A07496311E6C}" destId="{3F3EE41C-851B-4A6B-9A9D-CF67E4094B62}" srcOrd="2" destOrd="0" parTransId="{FE34C17A-EC3C-40D1-BD76-AA9571F5D525}" sibTransId="{4B9D1A31-519A-4A1F-B096-D8B9CEC36E3F}"/>
    <dgm:cxn modelId="{9CB32B87-69E9-4644-9045-B42195D228E8}" type="presParOf" srcId="{38792BFF-B2BE-43A5-9AE5-43C847833045}" destId="{33DEB0E0-ECC4-4FC4-9C74-6986F71E3576}" srcOrd="0" destOrd="0" presId="urn:microsoft.com/office/officeart/2005/8/layout/hierarchy6"/>
    <dgm:cxn modelId="{5CEA19AD-6484-4CBD-83F0-4B3715F73A7E}" type="presParOf" srcId="{33DEB0E0-ECC4-4FC4-9C74-6986F71E3576}" destId="{72B35910-6A25-4232-B609-6581690DDCB5}" srcOrd="0" destOrd="0" presId="urn:microsoft.com/office/officeart/2005/8/layout/hierarchy6"/>
    <dgm:cxn modelId="{05EF72E0-9F68-441A-99B2-7A573924A7D8}" type="presParOf" srcId="{72B35910-6A25-4232-B609-6581690DDCB5}" destId="{A9B868A9-A2F1-4D3B-9F58-195B9837AC21}" srcOrd="0" destOrd="0" presId="urn:microsoft.com/office/officeart/2005/8/layout/hierarchy6"/>
    <dgm:cxn modelId="{BC3A2C39-BF35-4FB6-88FF-602D2E1A52D3}" type="presParOf" srcId="{A9B868A9-A2F1-4D3B-9F58-195B9837AC21}" destId="{70F7679A-43AB-47A3-849C-5FA9F00D2D82}" srcOrd="0" destOrd="0" presId="urn:microsoft.com/office/officeart/2005/8/layout/hierarchy6"/>
    <dgm:cxn modelId="{445CF91C-5782-4A8E-A9FE-72FF48529935}" type="presParOf" srcId="{A9B868A9-A2F1-4D3B-9F58-195B9837AC21}" destId="{09C30E03-E646-46FE-AC84-2CE36530D6F9}" srcOrd="1" destOrd="0" presId="urn:microsoft.com/office/officeart/2005/8/layout/hierarchy6"/>
    <dgm:cxn modelId="{11439477-C9AB-4F79-B931-3A4A21368549}" type="presParOf" srcId="{09C30E03-E646-46FE-AC84-2CE36530D6F9}" destId="{4E0CD3C0-5940-4CFD-827C-624F40FD30FA}" srcOrd="0" destOrd="0" presId="urn:microsoft.com/office/officeart/2005/8/layout/hierarchy6"/>
    <dgm:cxn modelId="{0B2CD783-F2F6-4DFC-A4C0-B9639C1FFB98}" type="presParOf" srcId="{09C30E03-E646-46FE-AC84-2CE36530D6F9}" destId="{C4E72A7F-ADB6-4C8F-AF2A-D80F1EBE5FA7}" srcOrd="1" destOrd="0" presId="urn:microsoft.com/office/officeart/2005/8/layout/hierarchy6"/>
    <dgm:cxn modelId="{E4FFAD42-ADDA-4904-A426-6787C04FDAE4}" type="presParOf" srcId="{C4E72A7F-ADB6-4C8F-AF2A-D80F1EBE5FA7}" destId="{5692BDCA-9435-49B7-9023-D5ACCBA0902C}" srcOrd="0" destOrd="0" presId="urn:microsoft.com/office/officeart/2005/8/layout/hierarchy6"/>
    <dgm:cxn modelId="{E2722A0B-CDBC-4AE8-BCFB-E60D1B181644}" type="presParOf" srcId="{C4E72A7F-ADB6-4C8F-AF2A-D80F1EBE5FA7}" destId="{D45C6EA5-43BB-4BA9-9BA4-EF184DBEB682}" srcOrd="1" destOrd="0" presId="urn:microsoft.com/office/officeart/2005/8/layout/hierarchy6"/>
    <dgm:cxn modelId="{CA530DE9-AF66-408D-AB0B-A715F4C086D4}" type="presParOf" srcId="{D45C6EA5-43BB-4BA9-9BA4-EF184DBEB682}" destId="{68227F0E-5F97-40E5-9DF4-5E00EAE4869F}" srcOrd="0" destOrd="0" presId="urn:microsoft.com/office/officeart/2005/8/layout/hierarchy6"/>
    <dgm:cxn modelId="{85C0399D-6263-4405-AEB5-D906A64407B4}" type="presParOf" srcId="{D45C6EA5-43BB-4BA9-9BA4-EF184DBEB682}" destId="{8470DB54-9C59-4EE1-91E8-C69599D279C0}" srcOrd="1" destOrd="0" presId="urn:microsoft.com/office/officeart/2005/8/layout/hierarchy6"/>
    <dgm:cxn modelId="{7E007D0E-A99B-49E6-A2AA-B900147DC149}" type="presParOf" srcId="{8470DB54-9C59-4EE1-91E8-C69599D279C0}" destId="{BB635611-0859-434F-9883-81C1E6E11832}" srcOrd="0" destOrd="0" presId="urn:microsoft.com/office/officeart/2005/8/layout/hierarchy6"/>
    <dgm:cxn modelId="{3C36E1A6-7C74-4768-B509-17DE825B65A8}" type="presParOf" srcId="{8470DB54-9C59-4EE1-91E8-C69599D279C0}" destId="{E64BE285-8849-4F93-BEB3-E454BB1E8DD0}" srcOrd="1" destOrd="0" presId="urn:microsoft.com/office/officeart/2005/8/layout/hierarchy6"/>
    <dgm:cxn modelId="{CAE86161-A9E3-49F0-9C54-C1A2C7EC569C}" type="presParOf" srcId="{E64BE285-8849-4F93-BEB3-E454BB1E8DD0}" destId="{DCE13AC2-4397-4B5D-B6B9-933EED7BE84B}" srcOrd="0" destOrd="0" presId="urn:microsoft.com/office/officeart/2005/8/layout/hierarchy6"/>
    <dgm:cxn modelId="{906D9431-527A-41A9-A1DC-14DC1BBFD304}" type="presParOf" srcId="{E64BE285-8849-4F93-BEB3-E454BB1E8DD0}" destId="{8667D9FC-1539-4F88-942A-813B5BAD505D}" srcOrd="1" destOrd="0" presId="urn:microsoft.com/office/officeart/2005/8/layout/hierarchy6"/>
    <dgm:cxn modelId="{25B7DC80-82E2-4CD5-989C-E3F770B9FA3B}" type="presParOf" srcId="{8667D9FC-1539-4F88-942A-813B5BAD505D}" destId="{DA3D4EC1-BBC7-4A22-9F9D-9C7186C81CF4}" srcOrd="0" destOrd="0" presId="urn:microsoft.com/office/officeart/2005/8/layout/hierarchy6"/>
    <dgm:cxn modelId="{EA539CF4-FB76-49FB-8875-6BC216980E05}" type="presParOf" srcId="{8667D9FC-1539-4F88-942A-813B5BAD505D}" destId="{21FF49B4-EA24-4180-91E4-B98C96CBF8A5}" srcOrd="1" destOrd="0" presId="urn:microsoft.com/office/officeart/2005/8/layout/hierarchy6"/>
    <dgm:cxn modelId="{0F34B7E3-445A-41D0-B3DC-865F1CBE9458}" type="presParOf" srcId="{E64BE285-8849-4F93-BEB3-E454BB1E8DD0}" destId="{19486FCE-AAE2-4175-82B9-D7346AAD4E79}" srcOrd="2" destOrd="0" presId="urn:microsoft.com/office/officeart/2005/8/layout/hierarchy6"/>
    <dgm:cxn modelId="{783A196E-49A5-473F-B62C-A125F619BAE3}" type="presParOf" srcId="{E64BE285-8849-4F93-BEB3-E454BB1E8DD0}" destId="{C7CA5292-8B0F-48ED-A474-F18327CD54A8}" srcOrd="3" destOrd="0" presId="urn:microsoft.com/office/officeart/2005/8/layout/hierarchy6"/>
    <dgm:cxn modelId="{48EBD076-F879-423C-84CB-2D598F1F6D96}" type="presParOf" srcId="{C7CA5292-8B0F-48ED-A474-F18327CD54A8}" destId="{EA2563F6-A2C2-4338-AECA-268070AAF596}" srcOrd="0" destOrd="0" presId="urn:microsoft.com/office/officeart/2005/8/layout/hierarchy6"/>
    <dgm:cxn modelId="{DA71DFCC-2F57-4BE4-8303-8E8017B9271B}" type="presParOf" srcId="{C7CA5292-8B0F-48ED-A474-F18327CD54A8}" destId="{65D8DC1C-816C-4721-B7B4-F0B96CE134FD}" srcOrd="1" destOrd="0" presId="urn:microsoft.com/office/officeart/2005/8/layout/hierarchy6"/>
    <dgm:cxn modelId="{CF5974FF-5207-40E1-9302-48FF7A22E5BA}" type="presParOf" srcId="{E64BE285-8849-4F93-BEB3-E454BB1E8DD0}" destId="{5301EC8D-1963-457E-A579-78AC1150FA56}" srcOrd="4" destOrd="0" presId="urn:microsoft.com/office/officeart/2005/8/layout/hierarchy6"/>
    <dgm:cxn modelId="{C135ED12-773D-4E7E-8000-B4541A15A99C}" type="presParOf" srcId="{E64BE285-8849-4F93-BEB3-E454BB1E8DD0}" destId="{82C72656-38B1-4D40-849B-566557AA43BB}" srcOrd="5" destOrd="0" presId="urn:microsoft.com/office/officeart/2005/8/layout/hierarchy6"/>
    <dgm:cxn modelId="{DC64501D-C42B-4801-B8E9-9A88CD808627}" type="presParOf" srcId="{82C72656-38B1-4D40-849B-566557AA43BB}" destId="{8C734E9B-433C-41FF-BF92-ACB72EB3A22B}" srcOrd="0" destOrd="0" presId="urn:microsoft.com/office/officeart/2005/8/layout/hierarchy6"/>
    <dgm:cxn modelId="{7DE33C75-65B7-4246-81AB-907FB8B60C7A}" type="presParOf" srcId="{82C72656-38B1-4D40-849B-566557AA43BB}" destId="{2605479C-8313-43B5-8AE7-AFCEC2D6DCF6}" srcOrd="1" destOrd="0" presId="urn:microsoft.com/office/officeart/2005/8/layout/hierarchy6"/>
    <dgm:cxn modelId="{B98A2271-0A66-4208-B545-DF4325074048}" type="presParOf" srcId="{09C30E03-E646-46FE-AC84-2CE36530D6F9}" destId="{9BA844FD-8ADB-4208-9565-F35C3954F93B}" srcOrd="2" destOrd="0" presId="urn:microsoft.com/office/officeart/2005/8/layout/hierarchy6"/>
    <dgm:cxn modelId="{10192FB4-A870-42F6-B189-B60A2282D45A}" type="presParOf" srcId="{09C30E03-E646-46FE-AC84-2CE36530D6F9}" destId="{9B86FDC9-4CDF-4014-BF01-9D66F861320A}" srcOrd="3" destOrd="0" presId="urn:microsoft.com/office/officeart/2005/8/layout/hierarchy6"/>
    <dgm:cxn modelId="{653903CB-FF93-4558-B3E7-E456F079B25B}" type="presParOf" srcId="{9B86FDC9-4CDF-4014-BF01-9D66F861320A}" destId="{E2E35C95-2AB9-41AE-A82F-68C902003820}" srcOrd="0" destOrd="0" presId="urn:microsoft.com/office/officeart/2005/8/layout/hierarchy6"/>
    <dgm:cxn modelId="{D557D581-B15A-4711-9B73-FDC4085872DD}" type="presParOf" srcId="{9B86FDC9-4CDF-4014-BF01-9D66F861320A}" destId="{5F367836-028E-4103-8869-F398DC90E054}" srcOrd="1" destOrd="0" presId="urn:microsoft.com/office/officeart/2005/8/layout/hierarchy6"/>
    <dgm:cxn modelId="{92B402CC-4F39-476E-8766-824005E3CD9C}" type="presParOf" srcId="{5F367836-028E-4103-8869-F398DC90E054}" destId="{B4F90784-0227-4836-91BB-E2B106470458}" srcOrd="0" destOrd="0" presId="urn:microsoft.com/office/officeart/2005/8/layout/hierarchy6"/>
    <dgm:cxn modelId="{81EAF594-7B48-4B32-AB57-EFA579DB40E2}" type="presParOf" srcId="{5F367836-028E-4103-8869-F398DC90E054}" destId="{05CB8CEF-9391-41E7-B954-947BDFB8230B}" srcOrd="1" destOrd="0" presId="urn:microsoft.com/office/officeart/2005/8/layout/hierarchy6"/>
    <dgm:cxn modelId="{C9E7C5D8-900D-4A04-96EC-CBCD932BB1AE}" type="presParOf" srcId="{05CB8CEF-9391-41E7-B954-947BDFB8230B}" destId="{BF2DBD81-3F8E-483B-8E09-5B2A478BE8C6}" srcOrd="0" destOrd="0" presId="urn:microsoft.com/office/officeart/2005/8/layout/hierarchy6"/>
    <dgm:cxn modelId="{95871187-6685-4BD8-AED7-5D468537786C}" type="presParOf" srcId="{05CB8CEF-9391-41E7-B954-947BDFB8230B}" destId="{16DA32DE-50A0-4C91-94B5-6DEEFD1D3A7F}" srcOrd="1" destOrd="0" presId="urn:microsoft.com/office/officeart/2005/8/layout/hierarchy6"/>
    <dgm:cxn modelId="{0733C8BE-5137-4B3E-BBF2-0A4260C4197F}" type="presParOf" srcId="{16DA32DE-50A0-4C91-94B5-6DEEFD1D3A7F}" destId="{F4866080-7752-4000-BA81-751D6261CF2C}" srcOrd="0" destOrd="0" presId="urn:microsoft.com/office/officeart/2005/8/layout/hierarchy6"/>
    <dgm:cxn modelId="{977F1656-F466-4021-A0EC-273599525A59}" type="presParOf" srcId="{16DA32DE-50A0-4C91-94B5-6DEEFD1D3A7F}" destId="{2AE55045-7DF2-4C09-BA92-FB3B9129B288}" srcOrd="1" destOrd="0" presId="urn:microsoft.com/office/officeart/2005/8/layout/hierarchy6"/>
    <dgm:cxn modelId="{E1F5DC95-46EF-4263-8EB5-FA4AAB7EC640}" type="presParOf" srcId="{2AE55045-7DF2-4C09-BA92-FB3B9129B288}" destId="{A1ED4C22-D1BF-44E9-9EBA-7D9C885FDC2A}" srcOrd="0" destOrd="0" presId="urn:microsoft.com/office/officeart/2005/8/layout/hierarchy6"/>
    <dgm:cxn modelId="{F39DA969-9889-4410-A15E-89B9CCCCCF90}" type="presParOf" srcId="{2AE55045-7DF2-4C09-BA92-FB3B9129B288}" destId="{E6D16703-598E-4213-9784-8A32619B7724}" srcOrd="1" destOrd="0" presId="urn:microsoft.com/office/officeart/2005/8/layout/hierarchy6"/>
    <dgm:cxn modelId="{580781CC-AD11-4B61-BC10-DF4A04CCE664}" type="presParOf" srcId="{16DA32DE-50A0-4C91-94B5-6DEEFD1D3A7F}" destId="{047FAC0C-FB19-43B2-8BB6-B7A46AA88CC9}" srcOrd="2" destOrd="0" presId="urn:microsoft.com/office/officeart/2005/8/layout/hierarchy6"/>
    <dgm:cxn modelId="{AFBCB5CF-F485-49C5-AFA2-CDA56DD51A09}" type="presParOf" srcId="{16DA32DE-50A0-4C91-94B5-6DEEFD1D3A7F}" destId="{C43E8D09-8C4C-40CC-873A-56379EF1DF68}" srcOrd="3" destOrd="0" presId="urn:microsoft.com/office/officeart/2005/8/layout/hierarchy6"/>
    <dgm:cxn modelId="{EEB9C912-B639-424A-933C-80CCC96289A7}" type="presParOf" srcId="{C43E8D09-8C4C-40CC-873A-56379EF1DF68}" destId="{4002721C-A183-41F9-909B-557F0FB92126}" srcOrd="0" destOrd="0" presId="urn:microsoft.com/office/officeart/2005/8/layout/hierarchy6"/>
    <dgm:cxn modelId="{718AB489-31DB-4742-A94E-A5516D1082F9}" type="presParOf" srcId="{C43E8D09-8C4C-40CC-873A-56379EF1DF68}" destId="{CBE7F923-7E0A-4632-AD0D-00FC41E48EA1}" srcOrd="1" destOrd="0" presId="urn:microsoft.com/office/officeart/2005/8/layout/hierarchy6"/>
    <dgm:cxn modelId="{A683D260-086A-4C33-931E-CE4A3C59DB74}" type="presParOf" srcId="{16DA32DE-50A0-4C91-94B5-6DEEFD1D3A7F}" destId="{1001C4F3-E498-4C7A-A05B-67B8A5FA9BB1}" srcOrd="4" destOrd="0" presId="urn:microsoft.com/office/officeart/2005/8/layout/hierarchy6"/>
    <dgm:cxn modelId="{E21A80EC-000A-4F14-9F67-A49F8F295B98}" type="presParOf" srcId="{16DA32DE-50A0-4C91-94B5-6DEEFD1D3A7F}" destId="{42CDCE91-72BA-4C39-98D3-A78ECD079772}" srcOrd="5" destOrd="0" presId="urn:microsoft.com/office/officeart/2005/8/layout/hierarchy6"/>
    <dgm:cxn modelId="{A52E81BD-740B-4F9E-8889-8288420C89BD}" type="presParOf" srcId="{42CDCE91-72BA-4C39-98D3-A78ECD079772}" destId="{5A1401BE-1706-4BA4-8A09-58F57BC5DB5F}" srcOrd="0" destOrd="0" presId="urn:microsoft.com/office/officeart/2005/8/layout/hierarchy6"/>
    <dgm:cxn modelId="{18059E01-FDF2-4397-B07A-AA09C7620F31}" type="presParOf" srcId="{42CDCE91-72BA-4C39-98D3-A78ECD079772}" destId="{A4A35398-3117-44B3-A847-6AB23B922FF6}" srcOrd="1" destOrd="0" presId="urn:microsoft.com/office/officeart/2005/8/layout/hierarchy6"/>
    <dgm:cxn modelId="{888832C6-D3AE-41AD-B494-AA6ACF08F940}" type="presParOf" srcId="{38792BFF-B2BE-43A5-9AE5-43C847833045}" destId="{4C8C1BA1-1835-4726-B517-A637BBF8B4DF}"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2B553-8604-4D6E-BFC6-FB765E05CAC5}">
      <dsp:nvSpPr>
        <dsp:cNvPr id="0" name=""/>
        <dsp:cNvSpPr/>
      </dsp:nvSpPr>
      <dsp:spPr>
        <a:xfrm>
          <a:off x="958565" y="867"/>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pt-BR" sz="2300" kern="1200" dirty="0"/>
            <a:t>ORIENTADA A OBJETO</a:t>
          </a:r>
        </a:p>
      </dsp:txBody>
      <dsp:txXfrm>
        <a:off x="958565" y="867"/>
        <a:ext cx="2054364" cy="1232618"/>
      </dsp:txXfrm>
    </dsp:sp>
    <dsp:sp modelId="{A60E4502-7885-457D-8A0C-6B6C5E07CA67}">
      <dsp:nvSpPr>
        <dsp:cNvPr id="0" name=""/>
        <dsp:cNvSpPr/>
      </dsp:nvSpPr>
      <dsp:spPr>
        <a:xfrm>
          <a:off x="3218365" y="867"/>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pt-BR" sz="2300" kern="1200" dirty="0"/>
            <a:t>ROBUSTA</a:t>
          </a:r>
        </a:p>
      </dsp:txBody>
      <dsp:txXfrm>
        <a:off x="3218365" y="867"/>
        <a:ext cx="2054364" cy="1232618"/>
      </dsp:txXfrm>
    </dsp:sp>
    <dsp:sp modelId="{22B0E874-374B-4DC1-8B47-7DCEFE2BFBD3}">
      <dsp:nvSpPr>
        <dsp:cNvPr id="0" name=""/>
        <dsp:cNvSpPr/>
      </dsp:nvSpPr>
      <dsp:spPr>
        <a:xfrm>
          <a:off x="5478165" y="867"/>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pt-BR" sz="2300" kern="1200" dirty="0"/>
            <a:t>PORTATIL</a:t>
          </a:r>
        </a:p>
      </dsp:txBody>
      <dsp:txXfrm>
        <a:off x="5478165" y="867"/>
        <a:ext cx="2054364" cy="1232618"/>
      </dsp:txXfrm>
    </dsp:sp>
    <dsp:sp modelId="{514D8356-229F-42CF-B70C-EBF609771D6C}">
      <dsp:nvSpPr>
        <dsp:cNvPr id="0" name=""/>
        <dsp:cNvSpPr/>
      </dsp:nvSpPr>
      <dsp:spPr>
        <a:xfrm>
          <a:off x="2088465" y="1438922"/>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pt-BR" sz="2300" kern="1200" dirty="0"/>
            <a:t>OPERAÇÃO EM REDE</a:t>
          </a:r>
        </a:p>
      </dsp:txBody>
      <dsp:txXfrm>
        <a:off x="2088465" y="1438922"/>
        <a:ext cx="2054364" cy="1232618"/>
      </dsp:txXfrm>
    </dsp:sp>
    <dsp:sp modelId="{6BC30519-AD7B-4260-83AF-C4FDF4B13378}">
      <dsp:nvSpPr>
        <dsp:cNvPr id="0" name=""/>
        <dsp:cNvSpPr/>
      </dsp:nvSpPr>
      <dsp:spPr>
        <a:xfrm>
          <a:off x="4348265" y="1438922"/>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pt-BR" sz="2300" kern="1200" dirty="0"/>
            <a:t>SEGURANÇA</a:t>
          </a:r>
        </a:p>
      </dsp:txBody>
      <dsp:txXfrm>
        <a:off x="4348265" y="1438922"/>
        <a:ext cx="2054364" cy="1232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2371"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pt-BR" sz="2600" kern="1200" dirty="0"/>
            <a:t>byte</a:t>
          </a:r>
        </a:p>
      </dsp:txBody>
      <dsp:txXfrm>
        <a:off x="472664" y="781566"/>
        <a:ext cx="940585" cy="564351"/>
      </dsp:txXfrm>
    </dsp:sp>
    <dsp:sp modelId="{BC76B2D6-7790-4F2A-925B-BAF2E14640A2}">
      <dsp:nvSpPr>
        <dsp:cNvPr id="0" name=""/>
        <dsp:cNvSpPr/>
      </dsp:nvSpPr>
      <dsp:spPr>
        <a:xfrm>
          <a:off x="2071659"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pt-BR" sz="2600" kern="1200" dirty="0"/>
            <a:t>short</a:t>
          </a:r>
        </a:p>
      </dsp:txBody>
      <dsp:txXfrm>
        <a:off x="2541952" y="781566"/>
        <a:ext cx="940585" cy="564351"/>
      </dsp:txXfrm>
    </dsp:sp>
    <dsp:sp modelId="{C912F5DD-87DA-4EE8-8CD0-4D6D05D97241}">
      <dsp:nvSpPr>
        <dsp:cNvPr id="0" name=""/>
        <dsp:cNvSpPr/>
      </dsp:nvSpPr>
      <dsp:spPr>
        <a:xfrm>
          <a:off x="4140947"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pt-BR" sz="2600" kern="1200" dirty="0"/>
            <a:t>int</a:t>
          </a:r>
        </a:p>
      </dsp:txBody>
      <dsp:txXfrm>
        <a:off x="4611240" y="781566"/>
        <a:ext cx="940585" cy="564351"/>
      </dsp:txXfrm>
    </dsp:sp>
    <dsp:sp modelId="{7678ED27-B67D-445A-BD43-7CCBDEF13D99}">
      <dsp:nvSpPr>
        <dsp:cNvPr id="0" name=""/>
        <dsp:cNvSpPr/>
      </dsp:nvSpPr>
      <dsp:spPr>
        <a:xfrm>
          <a:off x="6210234"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pt-BR" sz="2600" kern="1200" dirty="0"/>
            <a:t>long</a:t>
          </a:r>
        </a:p>
      </dsp:txBody>
      <dsp:txXfrm>
        <a:off x="6680527" y="781566"/>
        <a:ext cx="940585" cy="564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588288" y="1194"/>
          <a:ext cx="2719041" cy="1631424"/>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pt-BR" sz="2900" kern="1200" dirty="0"/>
            <a:t>float</a:t>
          </a:r>
        </a:p>
      </dsp:txBody>
      <dsp:txXfrm>
        <a:off x="1268048" y="409050"/>
        <a:ext cx="1359521" cy="815712"/>
      </dsp:txXfrm>
    </dsp:sp>
    <dsp:sp modelId="{BC76B2D6-7790-4F2A-925B-BAF2E14640A2}">
      <dsp:nvSpPr>
        <dsp:cNvPr id="0" name=""/>
        <dsp:cNvSpPr/>
      </dsp:nvSpPr>
      <dsp:spPr>
        <a:xfrm>
          <a:off x="3678316" y="597"/>
          <a:ext cx="2719041" cy="1631424"/>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pt-BR" sz="2900" kern="1200" dirty="0"/>
            <a:t>double</a:t>
          </a:r>
        </a:p>
      </dsp:txBody>
      <dsp:txXfrm>
        <a:off x="4358076" y="408453"/>
        <a:ext cx="1359521" cy="815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0" y="280"/>
          <a:ext cx="2720564" cy="1632338"/>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pt-BR" sz="3900" kern="1200" dirty="0"/>
            <a:t>char</a:t>
          </a:r>
        </a:p>
      </dsp:txBody>
      <dsp:txXfrm>
        <a:off x="680141" y="408365"/>
        <a:ext cx="1360282" cy="8161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0" y="280"/>
          <a:ext cx="2720564" cy="1632338"/>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pt-BR" sz="2500" kern="1200" dirty="0"/>
            <a:t>boolean</a:t>
          </a:r>
        </a:p>
      </dsp:txBody>
      <dsp:txXfrm>
        <a:off x="680141" y="408365"/>
        <a:ext cx="1360282" cy="8161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F1BD9-4A74-4F36-BC15-10DB08B69A7F}">
      <dsp:nvSpPr>
        <dsp:cNvPr id="0" name=""/>
        <dsp:cNvSpPr/>
      </dsp:nvSpPr>
      <dsp:spPr>
        <a:xfrm>
          <a:off x="4608294" y="1406"/>
          <a:ext cx="2399148" cy="11995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pt-BR" sz="3200" kern="1200" dirty="0"/>
            <a:t>SENAI</a:t>
          </a:r>
        </a:p>
      </dsp:txBody>
      <dsp:txXfrm>
        <a:off x="4643428" y="36540"/>
        <a:ext cx="2328880" cy="1129306"/>
      </dsp:txXfrm>
    </dsp:sp>
    <dsp:sp modelId="{B1336E9B-3148-4C96-8BC6-5FD2E86939DF}">
      <dsp:nvSpPr>
        <dsp:cNvPr id="0" name=""/>
        <dsp:cNvSpPr/>
      </dsp:nvSpPr>
      <dsp:spPr>
        <a:xfrm rot="3600000">
          <a:off x="6173170" y="2107030"/>
          <a:ext cx="1250586" cy="41985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pt-BR" sz="1900" kern="1200"/>
        </a:p>
      </dsp:txBody>
      <dsp:txXfrm>
        <a:off x="6299125" y="2191000"/>
        <a:ext cx="998676" cy="251911"/>
      </dsp:txXfrm>
    </dsp:sp>
    <dsp:sp modelId="{4E182293-F88F-4943-970C-78B88F407DF8}">
      <dsp:nvSpPr>
        <dsp:cNvPr id="0" name=""/>
        <dsp:cNvSpPr/>
      </dsp:nvSpPr>
      <dsp:spPr>
        <a:xfrm>
          <a:off x="6589485" y="3432930"/>
          <a:ext cx="2399148" cy="11995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pt-BR" sz="3200" kern="1200" dirty="0"/>
            <a:t>APRENDIZ</a:t>
          </a:r>
        </a:p>
      </dsp:txBody>
      <dsp:txXfrm>
        <a:off x="6624619" y="3468064"/>
        <a:ext cx="2328880" cy="1129306"/>
      </dsp:txXfrm>
    </dsp:sp>
    <dsp:sp modelId="{778073EC-966B-4D2A-9DB8-D84E50B8FF99}">
      <dsp:nvSpPr>
        <dsp:cNvPr id="0" name=""/>
        <dsp:cNvSpPr/>
      </dsp:nvSpPr>
      <dsp:spPr>
        <a:xfrm rot="10800000">
          <a:off x="5182575" y="3822792"/>
          <a:ext cx="1250586" cy="41985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pt-BR" sz="1900" kern="1200"/>
        </a:p>
      </dsp:txBody>
      <dsp:txXfrm rot="10800000">
        <a:off x="5308530" y="3906762"/>
        <a:ext cx="998676" cy="251911"/>
      </dsp:txXfrm>
    </dsp:sp>
    <dsp:sp modelId="{4BADECF8-DAC4-4EC1-A916-CD8B31088419}">
      <dsp:nvSpPr>
        <dsp:cNvPr id="0" name=""/>
        <dsp:cNvSpPr/>
      </dsp:nvSpPr>
      <dsp:spPr>
        <a:xfrm>
          <a:off x="2627102" y="3432930"/>
          <a:ext cx="2399148" cy="11995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pt-BR" sz="3200" kern="1200" dirty="0"/>
            <a:t>BOSCH</a:t>
          </a:r>
        </a:p>
      </dsp:txBody>
      <dsp:txXfrm>
        <a:off x="2662236" y="3468064"/>
        <a:ext cx="2328880" cy="1129306"/>
      </dsp:txXfrm>
    </dsp:sp>
    <dsp:sp modelId="{E5F17592-8798-4121-933A-73B3DF43335B}">
      <dsp:nvSpPr>
        <dsp:cNvPr id="0" name=""/>
        <dsp:cNvSpPr/>
      </dsp:nvSpPr>
      <dsp:spPr>
        <a:xfrm rot="18000000">
          <a:off x="4191979" y="2107030"/>
          <a:ext cx="1250586" cy="41985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pt-BR" sz="1900" kern="1200"/>
        </a:p>
      </dsp:txBody>
      <dsp:txXfrm>
        <a:off x="4317934" y="2191000"/>
        <a:ext cx="998676" cy="2519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7679A-43AB-47A3-849C-5FA9F00D2D82}">
      <dsp:nvSpPr>
        <dsp:cNvPr id="0" name=""/>
        <dsp:cNvSpPr/>
      </dsp:nvSpPr>
      <dsp:spPr>
        <a:xfrm>
          <a:off x="5112205" y="701"/>
          <a:ext cx="1390950" cy="927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a:t>Reuso de código</a:t>
          </a:r>
        </a:p>
      </dsp:txBody>
      <dsp:txXfrm>
        <a:off x="5139365" y="27861"/>
        <a:ext cx="1336630" cy="872980"/>
      </dsp:txXfrm>
    </dsp:sp>
    <dsp:sp modelId="{4E0CD3C0-5940-4CFD-827C-624F40FD30FA}">
      <dsp:nvSpPr>
        <dsp:cNvPr id="0" name=""/>
        <dsp:cNvSpPr/>
      </dsp:nvSpPr>
      <dsp:spPr>
        <a:xfrm>
          <a:off x="3095326" y="928001"/>
          <a:ext cx="2712354" cy="370920"/>
        </a:xfrm>
        <a:custGeom>
          <a:avLst/>
          <a:gdLst/>
          <a:ahLst/>
          <a:cxnLst/>
          <a:rect l="0" t="0" r="0" b="0"/>
          <a:pathLst>
            <a:path>
              <a:moveTo>
                <a:pt x="2712354" y="0"/>
              </a:moveTo>
              <a:lnTo>
                <a:pt x="2712354" y="185460"/>
              </a:lnTo>
              <a:lnTo>
                <a:pt x="0" y="185460"/>
              </a:lnTo>
              <a:lnTo>
                <a:pt x="0" y="3709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92BDCA-9435-49B7-9023-D5ACCBA0902C}">
      <dsp:nvSpPr>
        <dsp:cNvPr id="0" name=""/>
        <dsp:cNvSpPr/>
      </dsp:nvSpPr>
      <dsp:spPr>
        <a:xfrm>
          <a:off x="2399850" y="1298921"/>
          <a:ext cx="1390950" cy="927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a:t>Composição</a:t>
          </a:r>
        </a:p>
      </dsp:txBody>
      <dsp:txXfrm>
        <a:off x="2427010" y="1326081"/>
        <a:ext cx="1336630" cy="872980"/>
      </dsp:txXfrm>
    </dsp:sp>
    <dsp:sp modelId="{68227F0E-5F97-40E5-9DF4-5E00EAE4869F}">
      <dsp:nvSpPr>
        <dsp:cNvPr id="0" name=""/>
        <dsp:cNvSpPr/>
      </dsp:nvSpPr>
      <dsp:spPr>
        <a:xfrm>
          <a:off x="3049606" y="2226222"/>
          <a:ext cx="91440" cy="370920"/>
        </a:xfrm>
        <a:custGeom>
          <a:avLst/>
          <a:gdLst/>
          <a:ahLst/>
          <a:cxnLst/>
          <a:rect l="0" t="0" r="0" b="0"/>
          <a:pathLst>
            <a:path>
              <a:moveTo>
                <a:pt x="45720" y="0"/>
              </a:moveTo>
              <a:lnTo>
                <a:pt x="45720" y="3709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35611-0859-434F-9883-81C1E6E11832}">
      <dsp:nvSpPr>
        <dsp:cNvPr id="0" name=""/>
        <dsp:cNvSpPr/>
      </dsp:nvSpPr>
      <dsp:spPr>
        <a:xfrm>
          <a:off x="2399850" y="2597142"/>
          <a:ext cx="1390950" cy="927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a:t>Tem um(a)</a:t>
          </a:r>
        </a:p>
      </dsp:txBody>
      <dsp:txXfrm>
        <a:off x="2427010" y="2624302"/>
        <a:ext cx="1336630" cy="872980"/>
      </dsp:txXfrm>
    </dsp:sp>
    <dsp:sp modelId="{DCE13AC2-4397-4B5D-B6B9-933EED7BE84B}">
      <dsp:nvSpPr>
        <dsp:cNvPr id="0" name=""/>
        <dsp:cNvSpPr/>
      </dsp:nvSpPr>
      <dsp:spPr>
        <a:xfrm>
          <a:off x="1287090" y="3524443"/>
          <a:ext cx="1808236" cy="370920"/>
        </a:xfrm>
        <a:custGeom>
          <a:avLst/>
          <a:gdLst/>
          <a:ahLst/>
          <a:cxnLst/>
          <a:rect l="0" t="0" r="0" b="0"/>
          <a:pathLst>
            <a:path>
              <a:moveTo>
                <a:pt x="1808236" y="0"/>
              </a:moveTo>
              <a:lnTo>
                <a:pt x="1808236" y="185460"/>
              </a:lnTo>
              <a:lnTo>
                <a:pt x="0" y="185460"/>
              </a:lnTo>
              <a:lnTo>
                <a:pt x="0" y="3709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3D4EC1-BBC7-4A22-9F9D-9C7186C81CF4}">
      <dsp:nvSpPr>
        <dsp:cNvPr id="0" name=""/>
        <dsp:cNvSpPr/>
      </dsp:nvSpPr>
      <dsp:spPr>
        <a:xfrm>
          <a:off x="591614" y="3895363"/>
          <a:ext cx="1390950" cy="927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a:t>Carro tem um Motor</a:t>
          </a:r>
        </a:p>
      </dsp:txBody>
      <dsp:txXfrm>
        <a:off x="618774" y="3922523"/>
        <a:ext cx="1336630" cy="872980"/>
      </dsp:txXfrm>
    </dsp:sp>
    <dsp:sp modelId="{19486FCE-AAE2-4175-82B9-D7346AAD4E79}">
      <dsp:nvSpPr>
        <dsp:cNvPr id="0" name=""/>
        <dsp:cNvSpPr/>
      </dsp:nvSpPr>
      <dsp:spPr>
        <a:xfrm>
          <a:off x="3049606" y="3524443"/>
          <a:ext cx="91440" cy="370920"/>
        </a:xfrm>
        <a:custGeom>
          <a:avLst/>
          <a:gdLst/>
          <a:ahLst/>
          <a:cxnLst/>
          <a:rect l="0" t="0" r="0" b="0"/>
          <a:pathLst>
            <a:path>
              <a:moveTo>
                <a:pt x="45720" y="0"/>
              </a:moveTo>
              <a:lnTo>
                <a:pt x="45720" y="3709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2563F6-A2C2-4338-AECA-268070AAF596}">
      <dsp:nvSpPr>
        <dsp:cNvPr id="0" name=""/>
        <dsp:cNvSpPr/>
      </dsp:nvSpPr>
      <dsp:spPr>
        <a:xfrm>
          <a:off x="2399850" y="3895363"/>
          <a:ext cx="1390950" cy="927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a:t>Carro tem Porta</a:t>
          </a:r>
        </a:p>
      </dsp:txBody>
      <dsp:txXfrm>
        <a:off x="2427010" y="3922523"/>
        <a:ext cx="1336630" cy="872980"/>
      </dsp:txXfrm>
    </dsp:sp>
    <dsp:sp modelId="{5301EC8D-1963-457E-A579-78AC1150FA56}">
      <dsp:nvSpPr>
        <dsp:cNvPr id="0" name=""/>
        <dsp:cNvSpPr/>
      </dsp:nvSpPr>
      <dsp:spPr>
        <a:xfrm>
          <a:off x="3095326" y="3524443"/>
          <a:ext cx="1808236" cy="370920"/>
        </a:xfrm>
        <a:custGeom>
          <a:avLst/>
          <a:gdLst/>
          <a:ahLst/>
          <a:cxnLst/>
          <a:rect l="0" t="0" r="0" b="0"/>
          <a:pathLst>
            <a:path>
              <a:moveTo>
                <a:pt x="0" y="0"/>
              </a:moveTo>
              <a:lnTo>
                <a:pt x="0" y="185460"/>
              </a:lnTo>
              <a:lnTo>
                <a:pt x="1808236" y="185460"/>
              </a:lnTo>
              <a:lnTo>
                <a:pt x="1808236" y="3709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734E9B-433C-41FF-BF92-ACB72EB3A22B}">
      <dsp:nvSpPr>
        <dsp:cNvPr id="0" name=""/>
        <dsp:cNvSpPr/>
      </dsp:nvSpPr>
      <dsp:spPr>
        <a:xfrm>
          <a:off x="4208087" y="3895363"/>
          <a:ext cx="1390950" cy="927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a:t>Casa tem uma Cozinha</a:t>
          </a:r>
        </a:p>
      </dsp:txBody>
      <dsp:txXfrm>
        <a:off x="4235247" y="3922523"/>
        <a:ext cx="1336630" cy="872980"/>
      </dsp:txXfrm>
    </dsp:sp>
    <dsp:sp modelId="{9BA844FD-8ADB-4208-9565-F35C3954F93B}">
      <dsp:nvSpPr>
        <dsp:cNvPr id="0" name=""/>
        <dsp:cNvSpPr/>
      </dsp:nvSpPr>
      <dsp:spPr>
        <a:xfrm>
          <a:off x="5807680" y="928001"/>
          <a:ext cx="2712354" cy="370920"/>
        </a:xfrm>
        <a:custGeom>
          <a:avLst/>
          <a:gdLst/>
          <a:ahLst/>
          <a:cxnLst/>
          <a:rect l="0" t="0" r="0" b="0"/>
          <a:pathLst>
            <a:path>
              <a:moveTo>
                <a:pt x="0" y="0"/>
              </a:moveTo>
              <a:lnTo>
                <a:pt x="0" y="185460"/>
              </a:lnTo>
              <a:lnTo>
                <a:pt x="2712354" y="185460"/>
              </a:lnTo>
              <a:lnTo>
                <a:pt x="2712354" y="3709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E35C95-2AB9-41AE-A82F-68C902003820}">
      <dsp:nvSpPr>
        <dsp:cNvPr id="0" name=""/>
        <dsp:cNvSpPr/>
      </dsp:nvSpPr>
      <dsp:spPr>
        <a:xfrm>
          <a:off x="7824559" y="1298921"/>
          <a:ext cx="1390950" cy="927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a:t>Herança</a:t>
          </a:r>
        </a:p>
      </dsp:txBody>
      <dsp:txXfrm>
        <a:off x="7851719" y="1326081"/>
        <a:ext cx="1336630" cy="872980"/>
      </dsp:txXfrm>
    </dsp:sp>
    <dsp:sp modelId="{B4F90784-0227-4836-91BB-E2B106470458}">
      <dsp:nvSpPr>
        <dsp:cNvPr id="0" name=""/>
        <dsp:cNvSpPr/>
      </dsp:nvSpPr>
      <dsp:spPr>
        <a:xfrm>
          <a:off x="8474314" y="2226222"/>
          <a:ext cx="91440" cy="370920"/>
        </a:xfrm>
        <a:custGeom>
          <a:avLst/>
          <a:gdLst/>
          <a:ahLst/>
          <a:cxnLst/>
          <a:rect l="0" t="0" r="0" b="0"/>
          <a:pathLst>
            <a:path>
              <a:moveTo>
                <a:pt x="45720" y="0"/>
              </a:moveTo>
              <a:lnTo>
                <a:pt x="45720" y="3709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2DBD81-3F8E-483B-8E09-5B2A478BE8C6}">
      <dsp:nvSpPr>
        <dsp:cNvPr id="0" name=""/>
        <dsp:cNvSpPr/>
      </dsp:nvSpPr>
      <dsp:spPr>
        <a:xfrm>
          <a:off x="7824559" y="2597142"/>
          <a:ext cx="1390950" cy="927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a:t>É um(a)</a:t>
          </a:r>
        </a:p>
      </dsp:txBody>
      <dsp:txXfrm>
        <a:off x="7851719" y="2624302"/>
        <a:ext cx="1336630" cy="872980"/>
      </dsp:txXfrm>
    </dsp:sp>
    <dsp:sp modelId="{F4866080-7752-4000-BA81-751D6261CF2C}">
      <dsp:nvSpPr>
        <dsp:cNvPr id="0" name=""/>
        <dsp:cNvSpPr/>
      </dsp:nvSpPr>
      <dsp:spPr>
        <a:xfrm>
          <a:off x="6711798" y="3524443"/>
          <a:ext cx="1808236" cy="370920"/>
        </a:xfrm>
        <a:custGeom>
          <a:avLst/>
          <a:gdLst/>
          <a:ahLst/>
          <a:cxnLst/>
          <a:rect l="0" t="0" r="0" b="0"/>
          <a:pathLst>
            <a:path>
              <a:moveTo>
                <a:pt x="1808236" y="0"/>
              </a:moveTo>
              <a:lnTo>
                <a:pt x="1808236" y="185460"/>
              </a:lnTo>
              <a:lnTo>
                <a:pt x="0" y="185460"/>
              </a:lnTo>
              <a:lnTo>
                <a:pt x="0" y="3709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ED4C22-D1BF-44E9-9EBA-7D9C885FDC2A}">
      <dsp:nvSpPr>
        <dsp:cNvPr id="0" name=""/>
        <dsp:cNvSpPr/>
      </dsp:nvSpPr>
      <dsp:spPr>
        <a:xfrm>
          <a:off x="6016323" y="3895363"/>
          <a:ext cx="1390950" cy="927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a:t>Civic é um Carro</a:t>
          </a:r>
        </a:p>
      </dsp:txBody>
      <dsp:txXfrm>
        <a:off x="6043483" y="3922523"/>
        <a:ext cx="1336630" cy="872980"/>
      </dsp:txXfrm>
    </dsp:sp>
    <dsp:sp modelId="{047FAC0C-FB19-43B2-8BB6-B7A46AA88CC9}">
      <dsp:nvSpPr>
        <dsp:cNvPr id="0" name=""/>
        <dsp:cNvSpPr/>
      </dsp:nvSpPr>
      <dsp:spPr>
        <a:xfrm>
          <a:off x="8474314" y="3524443"/>
          <a:ext cx="91440" cy="370920"/>
        </a:xfrm>
        <a:custGeom>
          <a:avLst/>
          <a:gdLst/>
          <a:ahLst/>
          <a:cxnLst/>
          <a:rect l="0" t="0" r="0" b="0"/>
          <a:pathLst>
            <a:path>
              <a:moveTo>
                <a:pt x="45720" y="0"/>
              </a:moveTo>
              <a:lnTo>
                <a:pt x="45720" y="3709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02721C-A183-41F9-909B-557F0FB92126}">
      <dsp:nvSpPr>
        <dsp:cNvPr id="0" name=""/>
        <dsp:cNvSpPr/>
      </dsp:nvSpPr>
      <dsp:spPr>
        <a:xfrm>
          <a:off x="7824559" y="3895363"/>
          <a:ext cx="1390950" cy="927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a:t>Gato é um Mamífero</a:t>
          </a:r>
        </a:p>
      </dsp:txBody>
      <dsp:txXfrm>
        <a:off x="7851719" y="3922523"/>
        <a:ext cx="1336630" cy="872980"/>
      </dsp:txXfrm>
    </dsp:sp>
    <dsp:sp modelId="{1001C4F3-E498-4C7A-A05B-67B8A5FA9BB1}">
      <dsp:nvSpPr>
        <dsp:cNvPr id="0" name=""/>
        <dsp:cNvSpPr/>
      </dsp:nvSpPr>
      <dsp:spPr>
        <a:xfrm>
          <a:off x="8520034" y="3524443"/>
          <a:ext cx="1808236" cy="370920"/>
        </a:xfrm>
        <a:custGeom>
          <a:avLst/>
          <a:gdLst/>
          <a:ahLst/>
          <a:cxnLst/>
          <a:rect l="0" t="0" r="0" b="0"/>
          <a:pathLst>
            <a:path>
              <a:moveTo>
                <a:pt x="0" y="0"/>
              </a:moveTo>
              <a:lnTo>
                <a:pt x="0" y="185460"/>
              </a:lnTo>
              <a:lnTo>
                <a:pt x="1808236" y="185460"/>
              </a:lnTo>
              <a:lnTo>
                <a:pt x="1808236" y="3709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1401BE-1706-4BA4-8A09-58F57BC5DB5F}">
      <dsp:nvSpPr>
        <dsp:cNvPr id="0" name=""/>
        <dsp:cNvSpPr/>
      </dsp:nvSpPr>
      <dsp:spPr>
        <a:xfrm>
          <a:off x="9632795" y="3895363"/>
          <a:ext cx="1390950" cy="927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a:t>Maçã é uma Fruta</a:t>
          </a:r>
        </a:p>
      </dsp:txBody>
      <dsp:txXfrm>
        <a:off x="9659955" y="3922523"/>
        <a:ext cx="1336630" cy="8729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F28B3-95E6-41F5-9CDD-6FDF184267F5}" type="datetimeFigureOut">
              <a:rPr lang="pt-BR" smtClean="0"/>
              <a:t>29/08/2022</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34DE6-1DBC-4646-8BEA-F04F38BF1176}" type="slidenum">
              <a:rPr lang="pt-BR" smtClean="0"/>
              <a:t>‹nº›</a:t>
            </a:fld>
            <a:endParaRPr lang="pt-BR" dirty="0"/>
          </a:p>
        </p:txBody>
      </p:sp>
    </p:spTree>
    <p:extLst>
      <p:ext uri="{BB962C8B-B14F-4D97-AF65-F5344CB8AC3E}">
        <p14:creationId xmlns:p14="http://schemas.microsoft.com/office/powerpoint/2010/main" val="1717902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Java é uma plataforma de programação apresentada ao mercado em 1995 pela Sun MicroSystems</a:t>
            </a:r>
          </a:p>
          <a:p>
            <a:endParaRPr lang="pt-BR" dirty="0"/>
          </a:p>
          <a:p>
            <a:r>
              <a:rPr lang="pt-BR" dirty="0"/>
              <a:t>Java provoca entusiasmo em programadores, analistas e projetistas de software, pois é o resultado de um enorme trabalho de pesquisa científica e tecnológica.</a:t>
            </a:r>
          </a:p>
          <a:p>
            <a:endParaRPr lang="pt-BR" dirty="0"/>
          </a:p>
          <a:p>
            <a:r>
              <a:rPr lang="pt-BR" dirty="0"/>
              <a:t> Essa plataforma é um ambiente completo de desenvolvimento e execução de programas que reúne um conjunto ímpar de facilidades. uma linguagem completamente orientada a objetos, robusta, muito portátil, que permite operação em rede (com destaque à internet), a distribuição de aplicações e que incorpora diversas características voltadas à segurança.</a:t>
            </a:r>
          </a:p>
          <a:p>
            <a:endParaRPr lang="pt-BR" dirty="0"/>
          </a:p>
          <a:p>
            <a:r>
              <a:rPr lang="pt-BR" dirty="0"/>
              <a:t>Segundo sua especificação, o Java foi caracterizado assim:</a:t>
            </a:r>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a:t>
            </a:fld>
            <a:endParaRPr lang="pt-BR" dirty="0"/>
          </a:p>
        </p:txBody>
      </p:sp>
    </p:spTree>
    <p:extLst>
      <p:ext uri="{BB962C8B-B14F-4D97-AF65-F5344CB8AC3E}">
        <p14:creationId xmlns:p14="http://schemas.microsoft.com/office/powerpoint/2010/main" val="1901879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Dentro dos programas é permitida  a inclusão de comentários, fragmentos de texto que servem para registro de explicações, anotações outras informações necessárias. Embora façam parte do arquivo do programa, são desconsideradas pelo compilador, de modo que neles pode considerar qualquer caractere ou acentuação</a:t>
            </a:r>
          </a:p>
          <a:p>
            <a:endParaRPr lang="pt-BR" dirty="0"/>
          </a:p>
          <a:p>
            <a:r>
              <a:rPr lang="pt-BR" dirty="0"/>
              <a:t>O comentário de linha é i naus simples iniciado por duas //, em que o texto incluído após as barras até o final da linha é considerado como comentário.</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14</a:t>
            </a:fld>
            <a:endParaRPr lang="pt-BR" dirty="0"/>
          </a:p>
        </p:txBody>
      </p:sp>
    </p:spTree>
    <p:extLst>
      <p:ext uri="{BB962C8B-B14F-4D97-AF65-F5344CB8AC3E}">
        <p14:creationId xmlns:p14="http://schemas.microsoft.com/office/powerpoint/2010/main" val="1965807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comentário de bloco delimita varias linhas consecutivas como um único comentário. Seu inicio é estabelecido com a combinação dos caracteres /* e seu final com */</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15</a:t>
            </a:fld>
            <a:endParaRPr lang="pt-BR" dirty="0"/>
          </a:p>
        </p:txBody>
      </p:sp>
    </p:spTree>
    <p:extLst>
      <p:ext uri="{BB962C8B-B14F-4D97-AF65-F5344CB8AC3E}">
        <p14:creationId xmlns:p14="http://schemas.microsoft.com/office/powerpoint/2010/main" val="3148569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saída de dados para o console exibe informações em modo de texto.</a:t>
            </a:r>
          </a:p>
          <a:p>
            <a:r>
              <a:rPr lang="pt-BR" dirty="0"/>
              <a:t>Ela é composta por três pares.</a:t>
            </a:r>
          </a:p>
          <a:p>
            <a:r>
              <a:rPr lang="pt-BR" dirty="0"/>
              <a:t>System – Classe que disponibiliza um objeto out para qualquer aplicação</a:t>
            </a:r>
          </a:p>
          <a:p>
            <a:r>
              <a:rPr lang="pt-BR" dirty="0"/>
              <a:t>Out – objeto que representa o dispositivo de saída do console</a:t>
            </a:r>
          </a:p>
          <a:p>
            <a:r>
              <a:rPr lang="pt-BR" dirty="0"/>
              <a:t>Println – Método que imprime valores, mensagens e objetos.</a:t>
            </a:r>
          </a:p>
          <a:p>
            <a:endParaRPr lang="pt-BR" dirty="0"/>
          </a:p>
          <a:p>
            <a:r>
              <a:rPr lang="pt-BR" dirty="0"/>
              <a:t>Essa chamada, permite exibir valores de texto, valores literais, conteúdos, expressões, objetos </a:t>
            </a:r>
          </a:p>
          <a:p>
            <a:r>
              <a:rPr lang="pt-BR" dirty="0"/>
              <a:t>,ou qualquer combinação desses elementos que resulte numa cadeia de caracteres </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16</a:t>
            </a:fld>
            <a:endParaRPr lang="pt-BR" dirty="0"/>
          </a:p>
        </p:txBody>
      </p:sp>
    </p:spTree>
    <p:extLst>
      <p:ext uri="{BB962C8B-B14F-4D97-AF65-F5344CB8AC3E}">
        <p14:creationId xmlns:p14="http://schemas.microsoft.com/office/powerpoint/2010/main" val="1575820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Podemos usar o caractere especial \n como quebra de linha</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17</a:t>
            </a:fld>
            <a:endParaRPr lang="pt-BR" dirty="0"/>
          </a:p>
        </p:txBody>
      </p:sp>
    </p:spTree>
    <p:extLst>
      <p:ext uri="{BB962C8B-B14F-4D97-AF65-F5344CB8AC3E}">
        <p14:creationId xmlns:p14="http://schemas.microsoft.com/office/powerpoint/2010/main" val="523000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diferença entre print e println, é que o ultimo encerra o caractere de quebra de linha automaticamente.</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18</a:t>
            </a:fld>
            <a:endParaRPr lang="pt-BR" dirty="0"/>
          </a:p>
        </p:txBody>
      </p:sp>
    </p:spTree>
    <p:extLst>
      <p:ext uri="{BB962C8B-B14F-4D97-AF65-F5344CB8AC3E}">
        <p14:creationId xmlns:p14="http://schemas.microsoft.com/office/powerpoint/2010/main" val="2537399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Além da saída não formatada com print e println a partir da versão 5 do Java é oferecida uma forma conveniente para a saída formatada de dados com o método printf, que pode ser utilizado por meio do objeto out disponível na Classe System</a:t>
            </a:r>
          </a:p>
          <a:p>
            <a:endParaRPr lang="pt-BR" dirty="0"/>
          </a:p>
          <a:p>
            <a:r>
              <a:rPr lang="pt-BR" dirty="0"/>
              <a:t>A formatação é uma string que pode conter uma mensagem intercalada ou não por marcadores para inclusão de valores. Quando esses marcadores estão presentes, deve ser fornecido o mesmo número de expressões para prover valores aos marcadores. Quando a mensagem é impressa, cada marcador é substituído pelo resultado da expressão correspondente, formatando conforme o tipo de marcador</a:t>
            </a:r>
          </a:p>
          <a:p>
            <a:endParaRPr lang="pt-BR" dirty="0"/>
          </a:p>
          <a:p>
            <a:r>
              <a:rPr lang="pt-BR" dirty="0"/>
              <a:t>A palavra final representa que é uma constante</a:t>
            </a:r>
          </a:p>
          <a:p>
            <a:endParaRPr lang="pt-BR" dirty="0"/>
          </a:p>
          <a:p>
            <a:r>
              <a:rPr lang="pt-BR" dirty="0"/>
              <a:t>O sinal de igual significa atribuição</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19</a:t>
            </a:fld>
            <a:endParaRPr lang="pt-BR" dirty="0"/>
          </a:p>
        </p:txBody>
      </p:sp>
    </p:spTree>
    <p:extLst>
      <p:ext uri="{BB962C8B-B14F-4D97-AF65-F5344CB8AC3E}">
        <p14:creationId xmlns:p14="http://schemas.microsoft.com/office/powerpoint/2010/main" val="3809009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 tipo de dado estabelece</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20</a:t>
            </a:fld>
            <a:endParaRPr lang="pt-BR" dirty="0"/>
          </a:p>
        </p:txBody>
      </p:sp>
    </p:spTree>
    <p:extLst>
      <p:ext uri="{BB962C8B-B14F-4D97-AF65-F5344CB8AC3E}">
        <p14:creationId xmlns:p14="http://schemas.microsoft.com/office/powerpoint/2010/main" val="2729702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31</a:t>
            </a:fld>
            <a:endParaRPr lang="pt-BR" dirty="0"/>
          </a:p>
        </p:txBody>
      </p:sp>
    </p:spTree>
    <p:extLst>
      <p:ext uri="{BB962C8B-B14F-4D97-AF65-F5344CB8AC3E}">
        <p14:creationId xmlns:p14="http://schemas.microsoft.com/office/powerpoint/2010/main" val="2908185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Orientação a objetos é uma técnica de programação baseada na construção e utilização de objetos. Um objeto combina dados e operações especificas, o que define um conjunto particular de responsabilidades. Um sistema Orientado a objeto é um conjunto de objetos que se relacionam para pro produzir os resultados desejados.</a:t>
            </a:r>
          </a:p>
          <a:p>
            <a:endParaRPr lang="pt-BR" dirty="0"/>
          </a:p>
          <a:p>
            <a:r>
              <a:rPr lang="pt-BR" dirty="0"/>
              <a:t>A construção desses sistemas é muito eficiente, pois a delimitação de responsabilidades dos objetos permite que suas classes sejam utilizadas em diferentes situações</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62</a:t>
            </a:fld>
            <a:endParaRPr lang="pt-BR" dirty="0"/>
          </a:p>
        </p:txBody>
      </p:sp>
    </p:spTree>
    <p:extLst>
      <p:ext uri="{BB962C8B-B14F-4D97-AF65-F5344CB8AC3E}">
        <p14:creationId xmlns:p14="http://schemas.microsoft.com/office/powerpoint/2010/main" val="2997986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63</a:t>
            </a:fld>
            <a:endParaRPr lang="pt-BR" dirty="0"/>
          </a:p>
        </p:txBody>
      </p:sp>
    </p:spTree>
    <p:extLst>
      <p:ext uri="{BB962C8B-B14F-4D97-AF65-F5344CB8AC3E}">
        <p14:creationId xmlns:p14="http://schemas.microsoft.com/office/powerpoint/2010/main" val="319926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Tudo começou em 1991, com o Green, um pequeno grupo de projeto da Sun Microsystems que pretendia criar uma nova geração de computadores portáteis inteligentes e de com comunicação avançada para ampliar suas potencialidades de uso.</a:t>
            </a:r>
          </a:p>
          <a:p>
            <a:endParaRPr lang="pt-BR" dirty="0"/>
          </a:p>
          <a:p>
            <a:r>
              <a:rPr lang="pt-BR" dirty="0"/>
              <a:t>Para isso, decidiu-se criar também uma nova plataforma para o desenvolvimento de equipamentos de modo que seu software pudesse ser portado para os diferentes tipos de dispositivos. </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3</a:t>
            </a:fld>
            <a:endParaRPr lang="pt-BR" dirty="0"/>
          </a:p>
        </p:txBody>
      </p:sp>
    </p:spTree>
    <p:extLst>
      <p:ext uri="{BB962C8B-B14F-4D97-AF65-F5344CB8AC3E}">
        <p14:creationId xmlns:p14="http://schemas.microsoft.com/office/powerpoint/2010/main" val="225485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64</a:t>
            </a:fld>
            <a:endParaRPr lang="pt-BR" dirty="0"/>
          </a:p>
        </p:txBody>
      </p:sp>
    </p:spTree>
    <p:extLst>
      <p:ext uri="{BB962C8B-B14F-4D97-AF65-F5344CB8AC3E}">
        <p14:creationId xmlns:p14="http://schemas.microsoft.com/office/powerpoint/2010/main" val="3439438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70</a:t>
            </a:fld>
            <a:endParaRPr lang="pt-BR" dirty="0"/>
          </a:p>
        </p:txBody>
      </p:sp>
    </p:spTree>
    <p:extLst>
      <p:ext uri="{BB962C8B-B14F-4D97-AF65-F5344CB8AC3E}">
        <p14:creationId xmlns:p14="http://schemas.microsoft.com/office/powerpoint/2010/main" val="1925819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119</a:t>
            </a:fld>
            <a:endParaRPr lang="pt-BR" dirty="0"/>
          </a:p>
        </p:txBody>
      </p:sp>
    </p:spTree>
    <p:extLst>
      <p:ext uri="{BB962C8B-B14F-4D97-AF65-F5344CB8AC3E}">
        <p14:creationId xmlns:p14="http://schemas.microsoft.com/office/powerpoint/2010/main" val="2106793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linguagem de programação C,++, devido a suas características e à experiência do grupo, foi a primeira escolha para condução do projeto, não permitia realizar com facilidade tudo aquilo que se vislumbrava.</a:t>
            </a:r>
          </a:p>
          <a:p>
            <a:endParaRPr lang="pt-BR" dirty="0"/>
          </a:p>
          <a:p>
            <a:r>
              <a:rPr lang="pt-BR" dirty="0"/>
              <a:t> James Gosling, um dos líderes da equipe, propôs criar uma nova linguagem que pudesse conter tudo aquilo considerado importante e que ainda fosse simples, portátil e fácil de programar. </a:t>
            </a:r>
          </a:p>
          <a:p>
            <a:endParaRPr lang="pt-BR" dirty="0"/>
          </a:p>
          <a:p>
            <a:r>
              <a:rPr lang="pt-BR" dirty="0"/>
              <a:t>Surge a linguagem interpretada Oak (carvalho em inglês), batizada assim em razão da existência de uma dessas árvores em frente ao escritório de Gosling, o Green OS e unia interface gráfica padronizada</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4</a:t>
            </a:fld>
            <a:endParaRPr lang="pt-BR" dirty="0"/>
          </a:p>
        </p:txBody>
      </p:sp>
    </p:spTree>
    <p:extLst>
      <p:ext uri="{BB962C8B-B14F-4D97-AF65-F5344CB8AC3E}">
        <p14:creationId xmlns:p14="http://schemas.microsoft.com/office/powerpoint/2010/main" val="2718760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Após dois anos de trabalho, em 1993, o grupo da Sun finalizou o Star7 (ou *7), um avançado PDA (Personal Digital Assistant), quando surgiu a primeira oportunidade de aplicação dessa solução numa concorrência pública da Time-Warner para criação de uma tecnologia interativa para TV a cabo, mas vencida pela Silicon Graphics.</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5</a:t>
            </a:fld>
            <a:endParaRPr lang="pt-BR" dirty="0"/>
          </a:p>
        </p:txBody>
      </p:sp>
    </p:spTree>
    <p:extLst>
      <p:ext uri="{BB962C8B-B14F-4D97-AF65-F5344CB8AC3E}">
        <p14:creationId xmlns:p14="http://schemas.microsoft.com/office/powerpoint/2010/main" val="3111502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2250" marR="783590" indent="20955" algn="just">
              <a:lnSpc>
                <a:spcPct val="110000"/>
              </a:lnSpc>
              <a:spcAft>
                <a:spcPts val="970"/>
              </a:spcAft>
            </a:pPr>
            <a:r>
              <a:rPr lang="pt-BR" sz="1800" dirty="0">
                <a:solidFill>
                  <a:srgbClr val="000000"/>
                </a:solidFill>
                <a:effectLst/>
                <a:latin typeface="Times New Roman" panose="02020603050405020304" pitchFamily="18" charset="0"/>
                <a:ea typeface="Times New Roman" panose="02020603050405020304" pitchFamily="18" charset="0"/>
              </a:rPr>
              <a:t>problemas de copyright fazem o nome Oak ser trocado por Java, que continuava sem uso definido até 1994, quando, estimulados pelo grande crescimento da internet, Patrick Naughton e Jonathan Payne desenvolveram o programa navegador WebRunner, capaz de efetuar o download e a execução de código Java via internet. </a:t>
            </a: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r>
              <a:rPr lang="pt-BR" sz="2800" b="0" i="0" dirty="0">
                <a:solidFill>
                  <a:srgbClr val="494949"/>
                </a:solidFill>
                <a:effectLst/>
                <a:latin typeface="Roboto" panose="020B0604020202020204" pitchFamily="2" charset="0"/>
              </a:rPr>
              <a:t>O nome da linguagem desenvolvida pelo projeto Green foi mudada de Oak para Java, que  foi uma homenagem à uma ilha da Indonésia de onde os Norte-Americanos importavam o café que era consumido pela equipe de James Gosling</a:t>
            </a: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r>
              <a:rPr lang="pt-BR" sz="1800" dirty="0">
                <a:solidFill>
                  <a:srgbClr val="000000"/>
                </a:solidFill>
                <a:effectLst/>
                <a:latin typeface="Times New Roman" panose="02020603050405020304" pitchFamily="18" charset="0"/>
                <a:ea typeface="Times New Roman" panose="02020603050405020304" pitchFamily="18" charset="0"/>
              </a:rPr>
              <a:t>Esse navegador, com nome HotJava, e a linguagem Java foram então apresentados formalmente pela Sun em maio de 1995 no SunWorld, onde o interesse pela solução se mostrou explosivo. </a:t>
            </a: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r>
              <a:rPr lang="pt-BR" sz="1800" dirty="0">
                <a:solidFill>
                  <a:srgbClr val="000000"/>
                </a:solidFill>
                <a:effectLst/>
                <a:latin typeface="Times New Roman" panose="02020603050405020304" pitchFamily="18" charset="0"/>
                <a:ea typeface="Times New Roman" panose="02020603050405020304" pitchFamily="18" charset="0"/>
              </a:rPr>
              <a:t>Já no início de 1996, a Netscape Corp. lançou a versão 2.0 de seu browser Navigator incorporando as capacidades de download e execução de pequenas aplicações Java denominadas applets.[</a:t>
            </a: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a:t>
            </a:fld>
            <a:endParaRPr lang="pt-BR" dirty="0"/>
          </a:p>
        </p:txBody>
      </p:sp>
    </p:spTree>
    <p:extLst>
      <p:ext uri="{BB962C8B-B14F-4D97-AF65-F5344CB8AC3E}">
        <p14:creationId xmlns:p14="http://schemas.microsoft.com/office/powerpoint/2010/main" val="218758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67640" marR="618490" indent="20955" algn="just">
              <a:lnSpc>
                <a:spcPct val="110000"/>
              </a:lnSpc>
              <a:spcAft>
                <a:spcPts val="690"/>
              </a:spcAft>
            </a:pPr>
            <a:r>
              <a:rPr lang="pt-BR" sz="1200" dirty="0">
                <a:solidFill>
                  <a:srgbClr val="000000"/>
                </a:solidFill>
                <a:effectLst/>
                <a:latin typeface="Times New Roman" panose="02020603050405020304" pitchFamily="18" charset="0"/>
                <a:ea typeface="Times New Roman" panose="02020603050405020304" pitchFamily="18" charset="0"/>
              </a:rPr>
              <a:t>Numa iniciativa inédita, em MEADOS de 1996, a Sun disponibilizou gratuitamente para a comunidade de software um conjunto de ferramentas de desenvolvimento Java denominado JDK 1.02 (Java Development Kit) para atender inicialmente às plataformas Sun Solaris e Microsoft Windows 95/NT. Embora retendo os direitos legais de posse dessa tecnologia, as especificações da linguagem e do ambiente DE execução foram disponibilizadas ao público, permitindo o surgimento de outros kits para IBM OS/2, Unix/Linux e Apple Mac OS.</a:t>
            </a:r>
          </a:p>
          <a:p>
            <a:pPr marL="167640" marR="618490" indent="20955" algn="just">
              <a:lnSpc>
                <a:spcPct val="110000"/>
              </a:lnSpc>
              <a:spcAft>
                <a:spcPts val="690"/>
              </a:spcAft>
            </a:pPr>
            <a:endParaRPr lang="pt-BR" sz="1200" dirty="0">
              <a:solidFill>
                <a:srgbClr val="000000"/>
              </a:solidFill>
              <a:effectLst/>
              <a:latin typeface="Times New Roman" panose="02020603050405020304" pitchFamily="18" charset="0"/>
              <a:ea typeface="Times New Roman" panose="02020603050405020304" pitchFamily="18" charset="0"/>
            </a:endParaRPr>
          </a:p>
          <a:p>
            <a:pPr marL="149225" marR="563880" indent="17780" algn="just">
              <a:lnSpc>
                <a:spcPct val="105000"/>
              </a:lnSpc>
              <a:spcAft>
                <a:spcPts val="955"/>
              </a:spcAft>
            </a:pPr>
            <a:r>
              <a:rPr lang="pt-BR" sz="1200" dirty="0">
                <a:solidFill>
                  <a:srgbClr val="000000"/>
                </a:solidFill>
                <a:effectLst/>
                <a:latin typeface="Times New Roman" panose="02020603050405020304" pitchFamily="18" charset="0"/>
                <a:ea typeface="Times New Roman" panose="02020603050405020304" pitchFamily="18" charset="0"/>
              </a:rPr>
              <a:t>Um ano após seu anúncio, ocorreu o primeiro grande evento da linguagem Java, o JavaOne Conference, que, desde então, vem sendo usado para apresentar as novas características, os casos de sucesso, produtos e tecnologias associadas. Foi assim que se iniciou a história de sucesso do Java.</a:t>
            </a:r>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7</a:t>
            </a:fld>
            <a:endParaRPr lang="pt-BR" dirty="0"/>
          </a:p>
        </p:txBody>
      </p:sp>
    </p:spTree>
    <p:extLst>
      <p:ext uri="{BB962C8B-B14F-4D97-AF65-F5344CB8AC3E}">
        <p14:creationId xmlns:p14="http://schemas.microsoft.com/office/powerpoint/2010/main" val="2016835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4D5156"/>
                </a:solidFill>
                <a:effectLst/>
                <a:latin typeface="arial" panose="020B0604020202020204" pitchFamily="34" charset="0"/>
              </a:rPr>
              <a:t>Java Development Kit significa Kit de Desenvolvimento Java, e é um conjunto de utilitários que permitem criar sistemas de software para a plataforma Java.</a:t>
            </a:r>
          </a:p>
          <a:p>
            <a:endParaRPr lang="pt-BR" b="0" i="0" dirty="0">
              <a:solidFill>
                <a:srgbClr val="4D5156"/>
              </a:solidFill>
              <a:effectLst/>
              <a:latin typeface="arial" panose="020B0604020202020204" pitchFamily="34" charset="0"/>
            </a:endParaRPr>
          </a:p>
          <a:p>
            <a:r>
              <a:rPr lang="pt-BR" b="0" i="0" dirty="0">
                <a:solidFill>
                  <a:srgbClr val="4D5156"/>
                </a:solidFill>
                <a:effectLst/>
                <a:latin typeface="arial" panose="020B0604020202020204" pitchFamily="34" charset="0"/>
              </a:rPr>
              <a:t>JavaSE (Java Standard Edition) Integra os elementos padrão da plataforma e permite o desenvolvimento de aplicações de pequeno e médio porte. Inclui todas as APIs consideradas de base, além da maquina virtual padrão.</a:t>
            </a:r>
          </a:p>
          <a:p>
            <a:endParaRPr lang="pt-BR" b="0" i="0" dirty="0">
              <a:solidFill>
                <a:srgbClr val="4D5156"/>
              </a:solidFill>
              <a:effectLst/>
              <a:latin typeface="arial" panose="020B0604020202020204" pitchFamily="34" charset="0"/>
            </a:endParaRPr>
          </a:p>
          <a:p>
            <a:r>
              <a:rPr lang="pt-BR" b="0" i="0" dirty="0">
                <a:solidFill>
                  <a:srgbClr val="4D5156"/>
                </a:solidFill>
                <a:effectLst/>
                <a:latin typeface="arial" panose="020B0604020202020204" pitchFamily="34" charset="0"/>
              </a:rPr>
              <a:t>JavaEE (Java Enterprise Edition</a:t>
            </a:r>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8</a:t>
            </a:fld>
            <a:endParaRPr lang="pt-BR" dirty="0"/>
          </a:p>
        </p:txBody>
      </p:sp>
    </p:spTree>
    <p:extLst>
      <p:ext uri="{BB962C8B-B14F-4D97-AF65-F5344CB8AC3E}">
        <p14:creationId xmlns:p14="http://schemas.microsoft.com/office/powerpoint/2010/main" val="1880479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oracle comprou a Sun em 2009</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9</a:t>
            </a:fld>
            <a:endParaRPr lang="pt-BR" dirty="0"/>
          </a:p>
        </p:txBody>
      </p:sp>
    </p:spTree>
    <p:extLst>
      <p:ext uri="{BB962C8B-B14F-4D97-AF65-F5344CB8AC3E}">
        <p14:creationId xmlns:p14="http://schemas.microsoft.com/office/powerpoint/2010/main" val="2933626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Java é uma linguagem independente de plataforma porque seus programas são compilados em um formato próprio denominado bytecodes, instruções de tamanho fixo que constituem a linguagem da JVM, armazenados em arquivos de classe .class</a:t>
            </a:r>
          </a:p>
          <a:p>
            <a:endParaRPr lang="pt-BR" dirty="0"/>
          </a:p>
          <a:p>
            <a:r>
              <a:rPr lang="pt-BR" dirty="0"/>
              <a:t>Em cada combinação específica de hardware e sistema operacional deve existir uma JVM apropriada, capaz de interpretar os bytecodes ou de transformá-los em código nativo que possa ser executado pelo processador do sistema. </a:t>
            </a:r>
          </a:p>
          <a:p>
            <a:endParaRPr lang="pt-BR" dirty="0"/>
          </a:p>
          <a:p>
            <a:r>
              <a:rPr lang="pt-BR" dirty="0"/>
              <a:t>A JVM sempre utiliza os serviços oferecidos pelo sistema operacional em uso. Assim o ambiente Java é composto com a JVM, sua API e com as classes da aplicação.</a:t>
            </a:r>
          </a:p>
          <a:p>
            <a:endParaRPr lang="pt-BR" dirty="0"/>
          </a:p>
          <a:p>
            <a:r>
              <a:rPr lang="pt-BR" dirty="0"/>
              <a:t>O desenvolvimento de programas em java requer um editor, que permita salvar e editar o programa fonte como arquivos de extensão .java e um compilador Java para transformar os arquivos do programa-fonte em bytecodes, salvos em arquivos JVM que interpreterá ou conduzirá a execução dos arquivos de classe usando diretamente ou indiretamente p código nativo do sistema.</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10</a:t>
            </a:fld>
            <a:endParaRPr lang="pt-BR" dirty="0"/>
          </a:p>
        </p:txBody>
      </p:sp>
    </p:spTree>
    <p:extLst>
      <p:ext uri="{BB962C8B-B14F-4D97-AF65-F5344CB8AC3E}">
        <p14:creationId xmlns:p14="http://schemas.microsoft.com/office/powerpoint/2010/main" val="2874714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Diapositivo do título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30" y="3"/>
            <a:ext cx="12191871" cy="6858351"/>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88083" y="288074"/>
            <a:ext cx="10975176" cy="5785488"/>
          </a:xfrm>
          <a:ln w="0">
            <a:noFill/>
          </a:ln>
          <a:effectLst/>
        </p:spPr>
        <p:txBody>
          <a:bodyPr anchor="t" anchorCtr="0">
            <a:normAutofit/>
          </a:bodyPr>
          <a:lstStyle>
            <a:lvl1pPr algn="l">
              <a:lnSpc>
                <a:spcPct val="90000"/>
              </a:lnSpc>
              <a:defRPr sz="8890" cap="all" baseline="0">
                <a:solidFill>
                  <a:schemeClr val="bg1"/>
                </a:solidFill>
              </a:defRPr>
            </a:lvl1pPr>
          </a:lstStyle>
          <a:p>
            <a:r>
              <a:rPr lang="en-US" noProof="1"/>
              <a:t>Adicionar título da apresentação</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6718304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Obj" preserve="1">
  <p:cSld name="Conteúdo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3" name="Content Placeholder 2"/>
          <p:cNvSpPr>
            <a:spLocks noGrp="1"/>
          </p:cNvSpPr>
          <p:nvPr>
            <p:ph sz="half" idx="1" hasCustomPrompt="1"/>
          </p:nvPr>
        </p:nvSpPr>
        <p:spPr>
          <a:xfrm>
            <a:off x="288083" y="1440370"/>
            <a:ext cx="5401563" cy="4633191"/>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6505882" y="1440369"/>
            <a:ext cx="5401563"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8909077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3225">
          <p15:clr>
            <a:srgbClr val="FBAE40"/>
          </p15:clr>
        </p15:guide>
        <p15:guide id="9" pos="368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reserve="1">
  <p:cSld name="3 Conteúdo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3" name="Content Placeholder 2"/>
          <p:cNvSpPr>
            <a:spLocks noGrp="1"/>
          </p:cNvSpPr>
          <p:nvPr>
            <p:ph sz="half" idx="1" hasCustomPrompt="1"/>
          </p:nvPr>
        </p:nvSpPr>
        <p:spPr>
          <a:xfrm>
            <a:off x="288083" y="1440370"/>
            <a:ext cx="3477006"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8402431" y="1440369"/>
            <a:ext cx="3477006"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4345257" y="1440370"/>
            <a:ext cx="3477006"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3234311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2135">
          <p15:clr>
            <a:srgbClr val="FBAE40"/>
          </p15:clr>
        </p15:guide>
        <p15:guide id="9" pos="2462">
          <p15:clr>
            <a:srgbClr val="FBAE40"/>
          </p15:clr>
        </p15:guide>
        <p15:guide id="10" pos="4434">
          <p15:clr>
            <a:srgbClr val="FBAE40"/>
          </p15:clr>
        </p15:guide>
        <p15:guide id="11" pos="47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4 Conteúdo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7950" y="1439702"/>
            <a:ext cx="2796220" cy="4632458"/>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6168340" y="1439702"/>
            <a:ext cx="2796220" cy="4632458"/>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3228145" y="1439703"/>
            <a:ext cx="2796220" cy="4632458"/>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9108536" y="1439703"/>
            <a:ext cx="2796220" cy="4632458"/>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14920317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1749">
          <p15:clr>
            <a:srgbClr val="FBAE40"/>
          </p15:clr>
        </p15:guide>
        <p15:guide id="9" pos="1829">
          <p15:clr>
            <a:srgbClr val="FBAE40"/>
          </p15:clr>
        </p15:guide>
        <p15:guide id="10" pos="3416">
          <p15:clr>
            <a:srgbClr val="FBAE40"/>
          </p15:clr>
        </p15:guide>
        <p15:guide id="11" pos="3495">
          <p15:clr>
            <a:srgbClr val="FBAE40"/>
          </p15:clr>
        </p15:guide>
        <p15:guide id="12" pos="5082">
          <p15:clr>
            <a:srgbClr val="FBAE40"/>
          </p15:clr>
        </p15:guide>
        <p15:guide id="13" pos="51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údos na horizontal">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11615361"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88083" y="3828986"/>
            <a:ext cx="11615361"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10484491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2x2 Conteúdo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6505882" y="1440369"/>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88083" y="3828986"/>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6505882" y="3828986"/>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8934841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guide id="10" pos="3225">
          <p15:clr>
            <a:srgbClr val="FBAE40"/>
          </p15:clr>
        </p15:guide>
        <p15:guide id="11" pos="368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3x2 Conteúdo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4345257" y="1440369"/>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8402431" y="1440369"/>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88083" y="3828986"/>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4345257" y="3828986"/>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8402431" y="3828986"/>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6029704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2140">
          <p15:clr>
            <a:srgbClr val="FBAE40"/>
          </p15:clr>
        </p15:guide>
        <p15:guide id="9" pos="2457">
          <p15:clr>
            <a:srgbClr val="FBAE40"/>
          </p15:clr>
        </p15:guide>
        <p15:guide id="10" pos="4434">
          <p15:clr>
            <a:srgbClr val="FBAE40"/>
          </p15:clr>
        </p15:guide>
        <p15:guide id="11" pos="4761">
          <p15:clr>
            <a:srgbClr val="FBAE40"/>
          </p15:clr>
        </p15:guide>
        <p15:guide id="12" orient="horz" pos="2090">
          <p15:clr>
            <a:srgbClr val="FBAE40"/>
          </p15:clr>
        </p15:guide>
        <p15:guide id="13" orient="horz" pos="216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4x2 Conteúdo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228934" y="1440369"/>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9110636" y="1440369"/>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88083" y="3828986"/>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228934" y="3828986"/>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9110636" y="3828986"/>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6169785" y="1440370"/>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6169785" y="3828985"/>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9797182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guide id="10" pos="1749">
          <p15:clr>
            <a:srgbClr val="FBAE40"/>
          </p15:clr>
        </p15:guide>
        <p15:guide id="11" pos="1830">
          <p15:clr>
            <a:srgbClr val="FBAE40"/>
          </p15:clr>
        </p15:guide>
        <p15:guide id="12" pos="3416">
          <p15:clr>
            <a:srgbClr val="FBAE40"/>
          </p15:clr>
        </p15:guide>
        <p15:guide id="13" pos="3497">
          <p15:clr>
            <a:srgbClr val="FBAE40"/>
          </p15:clr>
        </p15:guide>
        <p15:guide id="14" pos="5082">
          <p15:clr>
            <a:srgbClr val="FBAE40"/>
          </p15:clr>
        </p15:guide>
        <p15:guide id="15" pos="516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Diapositivo vazi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9268641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Diapositivo com imagem inteira">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4738855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1_Diapositivo de conclusão">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00" y="3"/>
            <a:ext cx="12191871" cy="6858351"/>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88083" y="288074"/>
            <a:ext cx="10975176" cy="5785488"/>
          </a:xfrm>
          <a:ln w="0">
            <a:noFill/>
          </a:ln>
          <a:effectLst/>
        </p:spPr>
        <p:txBody>
          <a:bodyPr anchor="t" anchorCtr="0"/>
          <a:lstStyle>
            <a:lvl1pPr algn="l">
              <a:lnSpc>
                <a:spcPct val="90000"/>
              </a:lnSpc>
              <a:defRPr sz="8891" kern="1200" cap="all" baseline="0">
                <a:solidFill>
                  <a:schemeClr val="tx1"/>
                </a:solidFill>
              </a:defRPr>
            </a:lvl1pPr>
          </a:lstStyle>
          <a:p>
            <a:r>
              <a:rPr lang="en-US" noProof="1"/>
              <a:t>Adicionar palavras de conclusão</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4450619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Diapositivo do título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300" y="3"/>
            <a:ext cx="12191871" cy="6858351"/>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88083" y="288074"/>
            <a:ext cx="10975176" cy="5785488"/>
          </a:xfrm>
          <a:ln w="0">
            <a:noFill/>
          </a:ln>
          <a:effectLst/>
        </p:spPr>
        <p:txBody>
          <a:bodyPr anchor="t" anchorCtr="0">
            <a:normAutofit/>
          </a:bodyPr>
          <a:lstStyle>
            <a:lvl1pPr algn="l">
              <a:lnSpc>
                <a:spcPct val="90000"/>
              </a:lnSpc>
              <a:defRPr sz="8890" cap="all" baseline="0">
                <a:solidFill>
                  <a:schemeClr val="bg1"/>
                </a:solidFill>
              </a:defRPr>
            </a:lvl1pPr>
          </a:lstStyle>
          <a:p>
            <a:r>
              <a:rPr lang="en-US" noProof="1"/>
              <a:t>Adicionar título da apresentação</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12656166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Diapositivo de título definido pelo utilizado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88083" y="288074"/>
            <a:ext cx="10975176" cy="5785488"/>
          </a:xfrm>
          <a:ln w="0">
            <a:noFill/>
          </a:ln>
          <a:effectLst/>
        </p:spPr>
        <p:txBody>
          <a:bodyPr anchor="t" anchorCtr="0">
            <a:normAutofit/>
          </a:bodyPr>
          <a:lstStyle>
            <a:lvl1pPr algn="l">
              <a:lnSpc>
                <a:spcPct val="90000"/>
              </a:lnSpc>
              <a:defRPr sz="8890" cap="all" baseline="0">
                <a:solidFill>
                  <a:schemeClr val="bg1"/>
                </a:solidFill>
              </a:defRPr>
            </a:lvl1pPr>
          </a:lstStyle>
          <a:p>
            <a:r>
              <a:rPr lang="en-US" noProof="1"/>
              <a:t>Adicionar título da apresentação</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3282284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mod="1">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Diapositivo do capítulo">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88083" y="288074"/>
            <a:ext cx="10975176" cy="5785488"/>
          </a:xfrm>
          <a:ln w="0">
            <a:noFill/>
          </a:ln>
          <a:effectLst/>
        </p:spPr>
        <p:txBody>
          <a:bodyPr anchor="t" anchorCtr="0"/>
          <a:lstStyle>
            <a:lvl1pPr algn="l">
              <a:lnSpc>
                <a:spcPct val="90000"/>
              </a:lnSpc>
              <a:defRPr sz="7224" cap="all" baseline="0">
                <a:solidFill>
                  <a:schemeClr val="bg1"/>
                </a:solidFill>
              </a:defRPr>
            </a:lvl1pPr>
          </a:lstStyle>
          <a:p>
            <a:r>
              <a:rPr lang="en-US" noProof="1"/>
              <a:t>Adicionar título do capítulo</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27778268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mod="1">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Diapositivo de citaçã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83" y="288073"/>
            <a:ext cx="10975176" cy="5785488"/>
          </a:xfrm>
        </p:spPr>
        <p:txBody>
          <a:bodyPr anchor="ctr" anchorCtr="0"/>
          <a:lstStyle>
            <a:lvl1pPr>
              <a:lnSpc>
                <a:spcPct val="90000"/>
              </a:lnSpc>
              <a:defRPr sz="4446" i="1"/>
            </a:lvl1pPr>
          </a:lstStyle>
          <a:p>
            <a:r>
              <a:rPr lang="en-US" noProof="1"/>
              <a:t>Adicionar citação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714382"/>
            <a:ext cx="12192706" cy="14397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29915994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Diapositivo de conclusã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83" y="288073"/>
            <a:ext cx="10975176" cy="5785488"/>
          </a:xfrm>
        </p:spPr>
        <p:txBody>
          <a:bodyPr anchor="ctr" anchorCtr="0"/>
          <a:lstStyle>
            <a:lvl1pPr>
              <a:lnSpc>
                <a:spcPct val="90000"/>
              </a:lnSpc>
              <a:defRPr sz="4446" i="0"/>
            </a:lvl1pPr>
          </a:lstStyle>
          <a:p>
            <a:r>
              <a:rPr lang="en-US" noProof="1"/>
              <a:t>Adicionar conclusão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2161437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Diapositivo da agenda">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sp>
        <p:nvSpPr>
          <p:cNvPr id="6" name="Text Placeholder 5"/>
          <p:cNvSpPr>
            <a:spLocks noGrp="1"/>
          </p:cNvSpPr>
          <p:nvPr>
            <p:ph type="body" sz="quarter" idx="1" hasCustomPrompt="1"/>
          </p:nvPr>
        </p:nvSpPr>
        <p:spPr>
          <a:xfrm>
            <a:off x="288083" y="1440370"/>
            <a:ext cx="11615361" cy="4633191"/>
          </a:xfrm>
        </p:spPr>
        <p:txBody>
          <a:bodyPr/>
          <a:lstStyle>
            <a:lvl1pPr marL="280053" indent="-280053">
              <a:lnSpc>
                <a:spcPct val="107000"/>
              </a:lnSpc>
              <a:buFont typeface="+mj-lt"/>
              <a:buAutoNum type="arabicPeriod"/>
              <a:defRPr/>
            </a:lvl1pPr>
            <a:lvl2pPr marL="564106" indent="-304057">
              <a:lnSpc>
                <a:spcPct val="103000"/>
              </a:lnSpc>
              <a:buFont typeface="+mj-lt"/>
              <a:buAutoNum type="arabicPeriod"/>
              <a:defRPr/>
            </a:lvl2pPr>
            <a:lvl3pPr marL="812151" indent="-228043">
              <a:lnSpc>
                <a:spcPct val="102000"/>
              </a:lnSpc>
              <a:buFont typeface="+mj-lt"/>
              <a:buAutoNum type="arabicPeriod"/>
              <a:defRPr/>
            </a:lvl3pPr>
            <a:lvl4pPr marL="1036193" indent="-204037">
              <a:lnSpc>
                <a:spcPct val="107000"/>
              </a:lnSpc>
              <a:buFont typeface="+mj-lt"/>
              <a:buAutoNum type="arabicPeriod"/>
              <a:defRPr/>
            </a:lvl4pPr>
            <a:lvl5pPr marL="1036193" indent="-204037">
              <a:lnSpc>
                <a:spcPct val="103000"/>
              </a:lnSpc>
              <a:buFont typeface="+mj-lt"/>
              <a:buAutoNum type="arabicPeriod"/>
              <a:defRPr/>
            </a:lvl5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10250966" y="287939"/>
            <a:ext cx="1880544" cy="864357"/>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2"/>
            <a:ext cx="12192706" cy="14397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88083" y="288074"/>
            <a:ext cx="11615361" cy="864222"/>
          </a:xfrm>
          <a:prstGeom prst="rect">
            <a:avLst/>
          </a:prstGeom>
          <a:noFill/>
        </p:spPr>
        <p:txBody>
          <a:bodyPr wrap="square" lIns="0" tIns="0" rIns="0" bIns="0" rtlCol="0">
            <a:noAutofit/>
          </a:bodyPr>
          <a:lstStyle/>
          <a:p>
            <a:pPr marR="0" defTabSz="1016264" eaLnBrk="1" fontAlgn="auto" latinLnBrk="0" hangingPunct="1">
              <a:lnSpc>
                <a:spcPct val="89000"/>
              </a:lnSpc>
              <a:spcBef>
                <a:spcPts val="0"/>
              </a:spcBef>
              <a:spcAft>
                <a:spcPts val="0"/>
              </a:spcAft>
              <a:buClrTx/>
              <a:buSzTx/>
              <a:buFontTx/>
              <a:buNone/>
              <a:tabLst/>
            </a:pPr>
            <a:r>
              <a:rPr kumimoji="0" lang="en-US" sz="3112"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14604327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Apenas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4" name="Chapter_titleonly"/>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4236663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Conteúd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87597" y="1440370"/>
            <a:ext cx="11615361" cy="4633191"/>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21673279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mod="1">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8083" y="720185"/>
            <a:ext cx="11615361" cy="432111"/>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88083" y="1440370"/>
            <a:ext cx="11615361" cy="4633191"/>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96419" y="6255653"/>
            <a:ext cx="320415" cy="455906"/>
          </a:xfrm>
          <a:prstGeom prst="rect">
            <a:avLst/>
          </a:prstGeom>
        </p:spPr>
        <p:txBody>
          <a:bodyPr vert="horz" lIns="0" tIns="0" rIns="0" bIns="0" rtlCol="0" anchor="t"/>
          <a:lstStyle>
            <a:lvl1pPr algn="l">
              <a:defRPr sz="1334">
                <a:solidFill>
                  <a:srgbClr val="999FA6"/>
                </a:solidFill>
                <a:latin typeface="+mn-lt"/>
              </a:defRPr>
            </a:lvl1pPr>
          </a:lstStyle>
          <a:p>
            <a:fld id="{4898AEC0-503E-4FA4-859C-D0F72D6E3F79}" type="slidenum">
              <a:rPr lang="en-US" noProof="1" dirty="0" smtClean="0"/>
              <a:pPr/>
              <a:t>‹nº›</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659180" y="6272591"/>
            <a:ext cx="10172821" cy="119975"/>
          </a:xfrm>
          <a:prstGeom prst="rect">
            <a:avLst/>
          </a:prstGeom>
          <a:noFill/>
        </p:spPr>
        <p:txBody>
          <a:bodyPr wrap="square" lIns="0" tIns="0" rIns="0" bIns="0" rtlCol="0">
            <a:noAutofit/>
          </a:bodyPr>
          <a:lstStyle/>
          <a:p>
            <a:pPr marL="0" marR="0" lvl="0" indent="0" algn="l" defTabSz="1016264" rtl="0" eaLnBrk="1" fontAlgn="auto" latinLnBrk="0" hangingPunct="1">
              <a:lnSpc>
                <a:spcPct val="107000"/>
              </a:lnSpc>
              <a:spcBef>
                <a:spcPts val="0"/>
              </a:spcBef>
              <a:spcAft>
                <a:spcPts val="111"/>
              </a:spcAft>
              <a:buClrTx/>
              <a:buSzTx/>
              <a:buFontTx/>
              <a:buNone/>
              <a:tabLst/>
              <a:defRPr/>
            </a:pPr>
            <a:r>
              <a:rPr lang="en-US" sz="667" b="1" kern="0" baseline="0" noProof="1">
                <a:solidFill>
                  <a:srgbClr val="D70012"/>
                </a:solidFill>
                <a:latin typeface="+mn-lt"/>
              </a:rPr>
              <a:t>Interno</a:t>
            </a:r>
            <a:r>
              <a:rPr lang="en-US" sz="667" kern="0" baseline="0" noProof="1">
                <a:solidFill>
                  <a:schemeClr val="tx1"/>
                </a:solidFill>
                <a:latin typeface="+mn-lt"/>
              </a:rPr>
              <a:t> | CaP/ETS | 2021-06-14</a:t>
            </a:r>
          </a:p>
          <a:p>
            <a:pPr marR="0" defTabSz="1016264" eaLnBrk="1" fontAlgn="auto" latinLnBrk="0" hangingPunct="1">
              <a:lnSpc>
                <a:spcPct val="107000"/>
              </a:lnSpc>
              <a:spcBef>
                <a:spcPts val="0"/>
              </a:spcBef>
              <a:spcAft>
                <a:spcPts val="111"/>
              </a:spcAft>
              <a:buClrTx/>
              <a:buSzTx/>
              <a:buFontTx/>
              <a:buNone/>
              <a:tabLst/>
            </a:pPr>
            <a:endParaRPr kumimoji="0" lang="en-US" sz="667"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659180" y="6389038"/>
            <a:ext cx="10172821" cy="239951"/>
          </a:xfrm>
          <a:prstGeom prst="rect">
            <a:avLst/>
          </a:prstGeom>
          <a:noFill/>
        </p:spPr>
        <p:txBody>
          <a:bodyPr wrap="square" lIns="0" tIns="0" rIns="0" bIns="0" rtlCol="0">
            <a:noAutofit/>
          </a:bodyPr>
          <a:lstStyle/>
          <a:p>
            <a:pPr>
              <a:lnSpc>
                <a:spcPct val="120000"/>
              </a:lnSpc>
              <a:spcAft>
                <a:spcPts val="111"/>
              </a:spcAft>
            </a:pPr>
            <a:r>
              <a:rPr lang="en-US" sz="667" kern="0" baseline="0" noProof="1">
                <a:solidFill>
                  <a:srgbClr val="B2B3B5"/>
                </a:solidFill>
                <a:latin typeface="+mn-lt"/>
              </a:rPr>
              <a:t>Todos os direitos reservados, também no que diz respeito a qualquer disposição, utilização, reprodução, processamento, transmissão, bem como no caso de pedidos de patentes.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659180" y="6389038"/>
            <a:ext cx="10172821" cy="239951"/>
          </a:xfrm>
          <a:prstGeom prst="rect">
            <a:avLst/>
          </a:prstGeom>
          <a:noFill/>
        </p:spPr>
        <p:txBody>
          <a:bodyPr wrap="square" lIns="0" tIns="0" rIns="0" bIns="0" rtlCol="0">
            <a:noAutofit/>
          </a:bodyPr>
          <a:lstStyle/>
          <a:p>
            <a:pPr>
              <a:lnSpc>
                <a:spcPct val="120000"/>
              </a:lnSpc>
              <a:spcAft>
                <a:spcPts val="111"/>
              </a:spcAft>
            </a:pPr>
            <a:r>
              <a:rPr lang="en-US" sz="667" kern="0" baseline="0" noProof="1">
                <a:solidFill>
                  <a:schemeClr val="tx1"/>
                </a:solidFill>
              </a:rPr>
              <a:t>%repositoryremark%</a:t>
            </a:r>
            <a:r>
              <a:rPr lang="en-US" sz="667"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660191" y="6273613"/>
            <a:ext cx="10174944" cy="120031"/>
          </a:xfrm>
          <a:prstGeom prst="rect">
            <a:avLst/>
          </a:prstGeom>
          <a:noFill/>
        </p:spPr>
        <p:txBody>
          <a:bodyPr wrap="square" lIns="0" tIns="0" rIns="0" bIns="0" rtlCol="0">
            <a:noAutofit/>
          </a:bodyPr>
          <a:lstStyle/>
          <a:p>
            <a:pPr marL="0" marR="0" lvl="0" indent="0" algn="l" defTabSz="1016264" rtl="0" eaLnBrk="1" fontAlgn="auto" latinLnBrk="0" hangingPunct="1">
              <a:lnSpc>
                <a:spcPct val="107000"/>
              </a:lnSpc>
              <a:spcBef>
                <a:spcPts val="0"/>
              </a:spcBef>
              <a:spcAft>
                <a:spcPts val="111"/>
              </a:spcAft>
              <a:buClrTx/>
              <a:buSzTx/>
              <a:buFontTx/>
              <a:buNone/>
              <a:tabLst/>
              <a:defRPr/>
            </a:pPr>
            <a:r>
              <a:rPr lang="en-US" sz="667" b="1" kern="0" baseline="0" noProof="1">
                <a:solidFill>
                  <a:srgbClr val="D70012"/>
                </a:solidFill>
              </a:rPr>
              <a:t>%confidentiality%</a:t>
            </a:r>
            <a:r>
              <a:rPr lang="en-US" sz="667" kern="0" baseline="0" noProof="1">
                <a:solidFill>
                  <a:schemeClr val="tx1"/>
                </a:solidFill>
              </a:rPr>
              <a:t>%businessunit%%departmentshort%%dateformat%</a:t>
            </a:r>
          </a:p>
        </p:txBody>
      </p:sp>
    </p:spTree>
    <p:extLst>
      <p:ext uri="{BB962C8B-B14F-4D97-AF65-F5344CB8AC3E}">
        <p14:creationId xmlns:p14="http://schemas.microsoft.com/office/powerpoint/2010/main" val="167561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hdr="0" ftr="0" dt="0"/>
  <p:txStyles>
    <p:titleStyle>
      <a:lvl1pPr algn="l" defTabSz="1016190" rtl="0" eaLnBrk="1" latinLnBrk="0" hangingPunct="1">
        <a:lnSpc>
          <a:spcPct val="89000"/>
        </a:lnSpc>
        <a:spcBef>
          <a:spcPct val="0"/>
        </a:spcBef>
        <a:buNone/>
        <a:defRPr sz="3112" kern="1200">
          <a:solidFill>
            <a:schemeClr val="accent1"/>
          </a:solidFill>
          <a:latin typeface="+mj-lt"/>
          <a:ea typeface="+mj-ea"/>
          <a:cs typeface="+mj-cs"/>
        </a:defRPr>
      </a:lvl1pPr>
    </p:titleStyle>
    <p:bodyStyle>
      <a:lvl1pPr marL="280053" indent="-280053" algn="l" defTabSz="1016190" rtl="0" eaLnBrk="1" latinLnBrk="0" hangingPunct="1">
        <a:lnSpc>
          <a:spcPct val="107000"/>
        </a:lnSpc>
        <a:spcBef>
          <a:spcPts val="556"/>
        </a:spcBef>
        <a:buFont typeface="Wingdings 3" panose="05040102010807070707" pitchFamily="18" charset="2"/>
        <a:buChar char=""/>
        <a:defRPr sz="2001" kern="1200">
          <a:solidFill>
            <a:schemeClr val="tx1"/>
          </a:solidFill>
          <a:latin typeface="+mn-lt"/>
          <a:ea typeface="+mn-ea"/>
          <a:cs typeface="+mn-cs"/>
        </a:defRPr>
      </a:lvl1pPr>
      <a:lvl2pPr marL="564106" indent="-304057" algn="l" defTabSz="1016190" rtl="0" eaLnBrk="1" latinLnBrk="0" hangingPunct="1">
        <a:lnSpc>
          <a:spcPct val="103000"/>
        </a:lnSpc>
        <a:spcBef>
          <a:spcPts val="556"/>
        </a:spcBef>
        <a:buFont typeface="Wingdings 3" panose="05040102010807070707" pitchFamily="18" charset="2"/>
        <a:buChar char=""/>
        <a:defRPr sz="1778" kern="1200">
          <a:solidFill>
            <a:schemeClr val="tx1"/>
          </a:solidFill>
          <a:latin typeface="+mn-lt"/>
          <a:ea typeface="+mn-ea"/>
          <a:cs typeface="+mn-cs"/>
        </a:defRPr>
      </a:lvl2pPr>
      <a:lvl3pPr marL="812151" indent="-228043" algn="l" defTabSz="1016190" rtl="0" eaLnBrk="1" latinLnBrk="0" hangingPunct="1">
        <a:lnSpc>
          <a:spcPct val="102000"/>
        </a:lnSpc>
        <a:spcBef>
          <a:spcPts val="556"/>
        </a:spcBef>
        <a:buFont typeface="Bosch Office Sans" pitchFamily="2" charset="0"/>
        <a:buChar char="‒"/>
        <a:defRPr sz="1556" kern="1200">
          <a:solidFill>
            <a:schemeClr val="tx1"/>
          </a:solidFill>
          <a:latin typeface="+mn-lt"/>
          <a:ea typeface="+mn-ea"/>
          <a:cs typeface="+mn-cs"/>
        </a:defRPr>
      </a:lvl3pPr>
      <a:lvl4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4pPr>
      <a:lvl5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5pPr>
      <a:lvl6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6pPr>
      <a:lvl7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7pPr>
      <a:lvl8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8pPr>
      <a:lvl9pPr marL="1036193" indent="-204037" algn="l" defTabSz="1016190" rtl="0" eaLnBrk="1" latinLnBrk="0" hangingPunct="1">
        <a:lnSpc>
          <a:spcPct val="103000"/>
        </a:lnSpc>
        <a:spcBef>
          <a:spcPts val="556"/>
        </a:spcBef>
        <a:buFont typeface="Bosch Office Sans" pitchFamily="2" charset="0"/>
        <a:buChar char="‒"/>
        <a:defRPr sz="1445" kern="1200" baseline="0">
          <a:solidFill>
            <a:schemeClr val="tx1"/>
          </a:solidFill>
          <a:latin typeface="+mn-lt"/>
          <a:ea typeface="+mn-ea"/>
          <a:cs typeface="+mn-cs"/>
        </a:defRPr>
      </a:lvl9pPr>
    </p:bodyStyle>
    <p:otherStyle>
      <a:defPPr>
        <a:defRPr lang="de-DE"/>
      </a:defPPr>
      <a:lvl1pPr marL="0" algn="l" defTabSz="1016190" rtl="0" eaLnBrk="1" latinLnBrk="0" hangingPunct="1">
        <a:defRPr sz="2001" kern="1200">
          <a:solidFill>
            <a:schemeClr val="tx1"/>
          </a:solidFill>
          <a:latin typeface="+mn-lt"/>
          <a:ea typeface="+mn-ea"/>
          <a:cs typeface="+mn-cs"/>
        </a:defRPr>
      </a:lvl1pPr>
      <a:lvl2pPr marL="508094" algn="l" defTabSz="1016190" rtl="0" eaLnBrk="1" latinLnBrk="0" hangingPunct="1">
        <a:defRPr sz="2001" kern="1200">
          <a:solidFill>
            <a:schemeClr val="tx1"/>
          </a:solidFill>
          <a:latin typeface="+mn-lt"/>
          <a:ea typeface="+mn-ea"/>
          <a:cs typeface="+mn-cs"/>
        </a:defRPr>
      </a:lvl2pPr>
      <a:lvl3pPr marL="1016190" algn="l" defTabSz="1016190" rtl="0" eaLnBrk="1" latinLnBrk="0" hangingPunct="1">
        <a:defRPr sz="2001" kern="1200">
          <a:solidFill>
            <a:schemeClr val="tx1"/>
          </a:solidFill>
          <a:latin typeface="+mn-lt"/>
          <a:ea typeface="+mn-ea"/>
          <a:cs typeface="+mn-cs"/>
        </a:defRPr>
      </a:lvl3pPr>
      <a:lvl4pPr marL="1524284" algn="l" defTabSz="1016190" rtl="0" eaLnBrk="1" latinLnBrk="0" hangingPunct="1">
        <a:defRPr sz="2001" kern="1200">
          <a:solidFill>
            <a:schemeClr val="tx1"/>
          </a:solidFill>
          <a:latin typeface="+mn-lt"/>
          <a:ea typeface="+mn-ea"/>
          <a:cs typeface="+mn-cs"/>
        </a:defRPr>
      </a:lvl4pPr>
      <a:lvl5pPr marL="2032378" algn="l" defTabSz="1016190" rtl="0" eaLnBrk="1" latinLnBrk="0" hangingPunct="1">
        <a:defRPr sz="2001" kern="1200">
          <a:solidFill>
            <a:schemeClr val="tx1"/>
          </a:solidFill>
          <a:latin typeface="+mn-lt"/>
          <a:ea typeface="+mn-ea"/>
          <a:cs typeface="+mn-cs"/>
        </a:defRPr>
      </a:lvl5pPr>
      <a:lvl6pPr marL="2540474" algn="l" defTabSz="1016190" rtl="0" eaLnBrk="1" latinLnBrk="0" hangingPunct="1">
        <a:defRPr sz="2001" kern="1200">
          <a:solidFill>
            <a:schemeClr val="tx1"/>
          </a:solidFill>
          <a:latin typeface="+mn-lt"/>
          <a:ea typeface="+mn-ea"/>
          <a:cs typeface="+mn-cs"/>
        </a:defRPr>
      </a:lvl6pPr>
      <a:lvl7pPr marL="3048568" algn="l" defTabSz="1016190" rtl="0" eaLnBrk="1" latinLnBrk="0" hangingPunct="1">
        <a:defRPr sz="2001" kern="1200">
          <a:solidFill>
            <a:schemeClr val="tx1"/>
          </a:solidFill>
          <a:latin typeface="+mn-lt"/>
          <a:ea typeface="+mn-ea"/>
          <a:cs typeface="+mn-cs"/>
        </a:defRPr>
      </a:lvl7pPr>
      <a:lvl8pPr marL="3556663" algn="l" defTabSz="1016190" rtl="0" eaLnBrk="1" latinLnBrk="0" hangingPunct="1">
        <a:defRPr sz="2001" kern="1200">
          <a:solidFill>
            <a:schemeClr val="tx1"/>
          </a:solidFill>
          <a:latin typeface="+mn-lt"/>
          <a:ea typeface="+mn-ea"/>
          <a:cs typeface="+mn-cs"/>
        </a:defRPr>
      </a:lvl8pPr>
      <a:lvl9pPr marL="4064759" algn="l" defTabSz="1016190" rtl="0" eaLnBrk="1" latinLnBrk="0" hangingPunct="1">
        <a:defRPr sz="200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gif"/><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25.png"/></Relationships>
</file>

<file path=ppt/slides/_rels/slide1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9.xml"/><Relationship Id="rId4" Type="http://schemas.openxmlformats.org/officeDocument/2006/relationships/image" Target="../media/image134.jpeg"/></Relationships>
</file>

<file path=ppt/slides/_rels/slide124.xml.rels><?xml version="1.0" encoding="UTF-8" standalone="yes"?>
<Relationships xmlns="http://schemas.openxmlformats.org/package/2006/relationships"><Relationship Id="rId8" Type="http://schemas.openxmlformats.org/officeDocument/2006/relationships/image" Target="../media/image137.png"/><Relationship Id="rId3" Type="http://schemas.microsoft.com/office/2007/relationships/media" Target="../media/media3.mov"/><Relationship Id="rId7" Type="http://schemas.openxmlformats.org/officeDocument/2006/relationships/image" Target="../media/image136.jpe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35.jpeg"/><Relationship Id="rId5" Type="http://schemas.openxmlformats.org/officeDocument/2006/relationships/slideLayout" Target="../slideLayouts/slideLayout9.xml"/><Relationship Id="rId4" Type="http://schemas.openxmlformats.org/officeDocument/2006/relationships/video" Target="../media/media3.mov"/><Relationship Id="rId9" Type="http://schemas.openxmlformats.org/officeDocument/2006/relationships/image" Target="../media/image138.png"/></Relationships>
</file>

<file path=ppt/slides/_rels/slide125.xml.rels><?xml version="1.0" encoding="UTF-8" standalone="yes"?>
<Relationships xmlns="http://schemas.openxmlformats.org/package/2006/relationships"><Relationship Id="rId3" Type="http://schemas.microsoft.com/office/2007/relationships/media" Target="../media/media3.mov"/><Relationship Id="rId7" Type="http://schemas.openxmlformats.org/officeDocument/2006/relationships/image" Target="../media/image138.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37.png"/><Relationship Id="rId5" Type="http://schemas.openxmlformats.org/officeDocument/2006/relationships/slideLayout" Target="../slideLayouts/slideLayout9.xml"/><Relationship Id="rId4" Type="http://schemas.openxmlformats.org/officeDocument/2006/relationships/video" Target="../media/media3.mov"/></Relationships>
</file>

<file path=ppt/slides/_rels/slide12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9.xml"/><Relationship Id="rId1" Type="http://schemas.openxmlformats.org/officeDocument/2006/relationships/video" Target="https://www.youtube.com/embed/M0vBoBqqjr0?feature=oembed"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9.xml"/><Relationship Id="rId5" Type="http://schemas.openxmlformats.org/officeDocument/2006/relationships/image" Target="../media/image161.jpeg"/><Relationship Id="rId4" Type="http://schemas.openxmlformats.org/officeDocument/2006/relationships/image" Target="../media/image160.jpeg"/></Relationships>
</file>

<file path=ppt/slides/_rels/slide145.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9.xml"/><Relationship Id="rId5" Type="http://schemas.openxmlformats.org/officeDocument/2006/relationships/image" Target="../media/image165.jpeg"/><Relationship Id="rId4" Type="http://schemas.openxmlformats.org/officeDocument/2006/relationships/image" Target="../media/image164.jpeg"/></Relationships>
</file>

<file path=ppt/slides/_rels/slide146.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9.xml"/><Relationship Id="rId5" Type="http://schemas.openxmlformats.org/officeDocument/2006/relationships/image" Target="../media/image169.jpeg"/><Relationship Id="rId4" Type="http://schemas.openxmlformats.org/officeDocument/2006/relationships/image" Target="../media/image168.jpeg"/></Relationships>
</file>

<file path=ppt/slides/_rels/slide147.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3" Type="http://schemas.openxmlformats.org/officeDocument/2006/relationships/image" Target="../media/image185.svg"/><Relationship Id="rId7" Type="http://schemas.openxmlformats.org/officeDocument/2006/relationships/image" Target="../media/image189.svg"/><Relationship Id="rId2" Type="http://schemas.openxmlformats.org/officeDocument/2006/relationships/image" Target="../media/image183.png"/><Relationship Id="rId1" Type="http://schemas.openxmlformats.org/officeDocument/2006/relationships/slideLayout" Target="../slideLayouts/slideLayout10.xml"/><Relationship Id="rId6" Type="http://schemas.openxmlformats.org/officeDocument/2006/relationships/image" Target="../media/image185.png"/><Relationship Id="rId5" Type="http://schemas.openxmlformats.org/officeDocument/2006/relationships/image" Target="../media/image187.svg"/><Relationship Id="rId4" Type="http://schemas.openxmlformats.org/officeDocument/2006/relationships/image" Target="../media/image184.png"/></Relationships>
</file>

<file path=ppt/slides/_rels/slide16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6.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gif"/></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video" Target="https://www.youtube.com/embed/1CsTH9S79qI?start=476&amp;feature=oembed" TargetMode="External"/><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gif"/></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9.gif"/><Relationship Id="rId9"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9.gif"/></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8FB8C59-16AF-45F8-AE30-D46E935C1133}"/>
              </a:ext>
            </a:extLst>
          </p:cNvPr>
          <p:cNvSpPr>
            <a:spLocks noGrp="1"/>
          </p:cNvSpPr>
          <p:nvPr>
            <p:ph type="title"/>
          </p:nvPr>
        </p:nvSpPr>
        <p:spPr/>
        <p:txBody>
          <a:bodyPr/>
          <a:lstStyle/>
          <a:p>
            <a:r>
              <a:rPr lang="pt-BR" dirty="0"/>
              <a:t>Java</a:t>
            </a:r>
          </a:p>
        </p:txBody>
      </p:sp>
      <p:sp>
        <p:nvSpPr>
          <p:cNvPr id="5" name="Espaço Reservado para Texto 4">
            <a:extLst>
              <a:ext uri="{FF2B5EF4-FFF2-40B4-BE49-F238E27FC236}">
                <a16:creationId xmlns:a16="http://schemas.microsoft.com/office/drawing/2014/main" id="{54E3CF8B-723A-4C17-8754-5D9225934C66}"/>
              </a:ext>
            </a:extLst>
          </p:cNvPr>
          <p:cNvSpPr>
            <a:spLocks noGrp="1"/>
          </p:cNvSpPr>
          <p:nvPr>
            <p:ph type="body" sz="quarter" idx="15"/>
          </p:nvPr>
        </p:nvSpPr>
        <p:spPr/>
        <p:txBody>
          <a:bodyPr/>
          <a:lstStyle/>
          <a:p>
            <a:r>
              <a:rPr lang="pt-BR" dirty="0"/>
              <a:t>PROGRAMAÇÃO ORIENTADA A OBJETOS</a:t>
            </a:r>
          </a:p>
        </p:txBody>
      </p:sp>
      <p:sp>
        <p:nvSpPr>
          <p:cNvPr id="4" name="Espaço Reservado para Conteúdo 3">
            <a:extLst>
              <a:ext uri="{FF2B5EF4-FFF2-40B4-BE49-F238E27FC236}">
                <a16:creationId xmlns:a16="http://schemas.microsoft.com/office/drawing/2014/main" id="{75908787-EF6A-4E5D-BA0A-261F166BBC64}"/>
              </a:ext>
            </a:extLst>
          </p:cNvPr>
          <p:cNvSpPr>
            <a:spLocks noGrp="1"/>
          </p:cNvSpPr>
          <p:nvPr>
            <p:ph sz="quarter" idx="1"/>
          </p:nvPr>
        </p:nvSpPr>
        <p:spPr>
          <a:xfrm>
            <a:off x="613851" y="1504624"/>
            <a:ext cx="6536715" cy="4633191"/>
          </a:xfrm>
        </p:spPr>
        <p:txBody>
          <a:bodyPr/>
          <a:lstStyle/>
          <a:p>
            <a:endParaRPr lang="pt-BR" dirty="0"/>
          </a:p>
          <a:p>
            <a:endParaRPr lang="pt-BR" dirty="0"/>
          </a:p>
        </p:txBody>
      </p:sp>
      <p:pic>
        <p:nvPicPr>
          <p:cNvPr id="6" name="Imagem 5">
            <a:extLst>
              <a:ext uri="{FF2B5EF4-FFF2-40B4-BE49-F238E27FC236}">
                <a16:creationId xmlns:a16="http://schemas.microsoft.com/office/drawing/2014/main" id="{0EE995E7-D101-4F81-B53F-226EE688FB64}"/>
              </a:ext>
            </a:extLst>
          </p:cNvPr>
          <p:cNvPicPr>
            <a:picLocks noChangeAspect="1"/>
          </p:cNvPicPr>
          <p:nvPr/>
        </p:nvPicPr>
        <p:blipFill>
          <a:blip r:embed="rId3"/>
          <a:stretch>
            <a:fillRect/>
          </a:stretch>
        </p:blipFill>
        <p:spPr>
          <a:xfrm>
            <a:off x="3652507" y="1722436"/>
            <a:ext cx="3246853" cy="1428616"/>
          </a:xfrm>
          <a:prstGeom prst="rect">
            <a:avLst/>
          </a:prstGeom>
        </p:spPr>
      </p:pic>
      <p:sp>
        <p:nvSpPr>
          <p:cNvPr id="7" name="Retângulo 6">
            <a:extLst>
              <a:ext uri="{FF2B5EF4-FFF2-40B4-BE49-F238E27FC236}">
                <a16:creationId xmlns:a16="http://schemas.microsoft.com/office/drawing/2014/main" id="{3302EA9F-FEF5-454A-91AE-96C9214076AA}"/>
              </a:ext>
            </a:extLst>
          </p:cNvPr>
          <p:cNvSpPr/>
          <p:nvPr/>
        </p:nvSpPr>
        <p:spPr>
          <a:xfrm>
            <a:off x="504698" y="1783113"/>
            <a:ext cx="1588897"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1995</a:t>
            </a:r>
          </a:p>
        </p:txBody>
      </p:sp>
      <p:pic>
        <p:nvPicPr>
          <p:cNvPr id="9" name="Imagem 8" descr="Logotipo&#10;&#10;Descrição gerada automaticamente">
            <a:extLst>
              <a:ext uri="{FF2B5EF4-FFF2-40B4-BE49-F238E27FC236}">
                <a16:creationId xmlns:a16="http://schemas.microsoft.com/office/drawing/2014/main" id="{8B365596-079E-4F4F-A955-1134E77CA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438" y="1021682"/>
            <a:ext cx="3810000" cy="2343150"/>
          </a:xfrm>
          <a:prstGeom prst="rect">
            <a:avLst/>
          </a:prstGeom>
        </p:spPr>
      </p:pic>
      <p:graphicFrame>
        <p:nvGraphicFramePr>
          <p:cNvPr id="10" name="Diagrama 9">
            <a:extLst>
              <a:ext uri="{FF2B5EF4-FFF2-40B4-BE49-F238E27FC236}">
                <a16:creationId xmlns:a16="http://schemas.microsoft.com/office/drawing/2014/main" id="{E1CB99B8-0E3A-4A82-AE59-F5D5C1BE29E0}"/>
              </a:ext>
            </a:extLst>
          </p:cNvPr>
          <p:cNvGraphicFramePr/>
          <p:nvPr>
            <p:extLst>
              <p:ext uri="{D42A27DB-BD31-4B8C-83A1-F6EECF244321}">
                <p14:modId xmlns:p14="http://schemas.microsoft.com/office/powerpoint/2010/main" val="1544613964"/>
              </p:ext>
            </p:extLst>
          </p:nvPr>
        </p:nvGraphicFramePr>
        <p:xfrm>
          <a:off x="1850215" y="3578611"/>
          <a:ext cx="8491095" cy="26724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Seta: para a Direita 10">
            <a:extLst>
              <a:ext uri="{FF2B5EF4-FFF2-40B4-BE49-F238E27FC236}">
                <a16:creationId xmlns:a16="http://schemas.microsoft.com/office/drawing/2014/main" id="{86DACCF4-48A3-47DA-86BD-8772CB4E1DBE}"/>
              </a:ext>
            </a:extLst>
          </p:cNvPr>
          <p:cNvSpPr/>
          <p:nvPr/>
        </p:nvSpPr>
        <p:spPr>
          <a:xfrm>
            <a:off x="2228856" y="2024464"/>
            <a:ext cx="1235663" cy="451096"/>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2" name="Seta: para a Direita 11">
            <a:extLst>
              <a:ext uri="{FF2B5EF4-FFF2-40B4-BE49-F238E27FC236}">
                <a16:creationId xmlns:a16="http://schemas.microsoft.com/office/drawing/2014/main" id="{8C460012-E45B-446C-8FE9-89C1CE25340B}"/>
              </a:ext>
            </a:extLst>
          </p:cNvPr>
          <p:cNvSpPr/>
          <p:nvPr/>
        </p:nvSpPr>
        <p:spPr>
          <a:xfrm>
            <a:off x="7238379" y="2090522"/>
            <a:ext cx="1235663" cy="451096"/>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125358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outVertic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graphicEl>
                                              <a:dgm id="{72B2B553-8604-4D6E-BFC6-FB765E05CAC5}"/>
                                            </p:graphicEl>
                                          </p:spTgt>
                                        </p:tgtEl>
                                        <p:attrNameLst>
                                          <p:attrName>style.visibility</p:attrName>
                                        </p:attrNameLst>
                                      </p:cBhvr>
                                      <p:to>
                                        <p:strVal val="visible"/>
                                      </p:to>
                                    </p:set>
                                    <p:anim calcmode="lin" valueType="num">
                                      <p:cBhvr additive="base">
                                        <p:cTn id="33" dur="500" fill="hold"/>
                                        <p:tgtEl>
                                          <p:spTgt spid="10">
                                            <p:graphicEl>
                                              <a:dgm id="{72B2B553-8604-4D6E-BFC6-FB765E05CAC5}"/>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graphicEl>
                                              <a:dgm id="{72B2B553-8604-4D6E-BFC6-FB765E05CAC5}"/>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graphicEl>
                                              <a:dgm id="{A60E4502-7885-457D-8A0C-6B6C5E07CA67}"/>
                                            </p:graphicEl>
                                          </p:spTgt>
                                        </p:tgtEl>
                                        <p:attrNameLst>
                                          <p:attrName>style.visibility</p:attrName>
                                        </p:attrNameLst>
                                      </p:cBhvr>
                                      <p:to>
                                        <p:strVal val="visible"/>
                                      </p:to>
                                    </p:set>
                                    <p:anim calcmode="lin" valueType="num">
                                      <p:cBhvr additive="base">
                                        <p:cTn id="39" dur="500" fill="hold"/>
                                        <p:tgtEl>
                                          <p:spTgt spid="10">
                                            <p:graphicEl>
                                              <a:dgm id="{A60E4502-7885-457D-8A0C-6B6C5E07CA67}"/>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graphicEl>
                                              <a:dgm id="{A60E4502-7885-457D-8A0C-6B6C5E07CA67}"/>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graphicEl>
                                              <a:dgm id="{22B0E874-374B-4DC1-8B47-7DCEFE2BFBD3}"/>
                                            </p:graphicEl>
                                          </p:spTgt>
                                        </p:tgtEl>
                                        <p:attrNameLst>
                                          <p:attrName>style.visibility</p:attrName>
                                        </p:attrNameLst>
                                      </p:cBhvr>
                                      <p:to>
                                        <p:strVal val="visible"/>
                                      </p:to>
                                    </p:set>
                                    <p:anim calcmode="lin" valueType="num">
                                      <p:cBhvr additive="base">
                                        <p:cTn id="45" dur="500" fill="hold"/>
                                        <p:tgtEl>
                                          <p:spTgt spid="10">
                                            <p:graphicEl>
                                              <a:dgm id="{22B0E874-374B-4DC1-8B47-7DCEFE2BFBD3}"/>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graphicEl>
                                              <a:dgm id="{22B0E874-374B-4DC1-8B47-7DCEFE2BFBD3}"/>
                                            </p:graphic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
                                            <p:graphicEl>
                                              <a:dgm id="{514D8356-229F-42CF-B70C-EBF609771D6C}"/>
                                            </p:graphicEl>
                                          </p:spTgt>
                                        </p:tgtEl>
                                        <p:attrNameLst>
                                          <p:attrName>style.visibility</p:attrName>
                                        </p:attrNameLst>
                                      </p:cBhvr>
                                      <p:to>
                                        <p:strVal val="visible"/>
                                      </p:to>
                                    </p:set>
                                    <p:anim calcmode="lin" valueType="num">
                                      <p:cBhvr additive="base">
                                        <p:cTn id="51" dur="500" fill="hold"/>
                                        <p:tgtEl>
                                          <p:spTgt spid="10">
                                            <p:graphicEl>
                                              <a:dgm id="{514D8356-229F-42CF-B70C-EBF609771D6C}"/>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10">
                                            <p:graphicEl>
                                              <a:dgm id="{514D8356-229F-42CF-B70C-EBF609771D6C}"/>
                                            </p:graphic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0">
                                            <p:graphicEl>
                                              <a:dgm id="{6BC30519-AD7B-4260-83AF-C4FDF4B13378}"/>
                                            </p:graphicEl>
                                          </p:spTgt>
                                        </p:tgtEl>
                                        <p:attrNameLst>
                                          <p:attrName>style.visibility</p:attrName>
                                        </p:attrNameLst>
                                      </p:cBhvr>
                                      <p:to>
                                        <p:strVal val="visible"/>
                                      </p:to>
                                    </p:set>
                                    <p:anim calcmode="lin" valueType="num">
                                      <p:cBhvr additive="base">
                                        <p:cTn id="57" dur="500" fill="hold"/>
                                        <p:tgtEl>
                                          <p:spTgt spid="10">
                                            <p:graphicEl>
                                              <a:dgm id="{6BC30519-AD7B-4260-83AF-C4FDF4B13378}"/>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10">
                                            <p:graphicEl>
                                              <a:dgm id="{6BC30519-AD7B-4260-83AF-C4FDF4B1337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10" grpId="0">
        <p:bldSub>
          <a:bldDgm bld="one"/>
        </p:bldSub>
      </p:bldGraphic>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98D26E-E508-49B2-840E-9036D2F61863}"/>
              </a:ext>
            </a:extLst>
          </p:cNvPr>
          <p:cNvSpPr>
            <a:spLocks noGrp="1"/>
          </p:cNvSpPr>
          <p:nvPr>
            <p:ph type="title"/>
          </p:nvPr>
        </p:nvSpPr>
        <p:spPr/>
        <p:txBody>
          <a:bodyPr/>
          <a:lstStyle/>
          <a:p>
            <a:r>
              <a:rPr lang="pt-BR" dirty="0"/>
              <a:t>Java - JVM</a:t>
            </a:r>
          </a:p>
        </p:txBody>
      </p:sp>
      <p:sp>
        <p:nvSpPr>
          <p:cNvPr id="3" name="Espaço Reservado para Texto 2">
            <a:extLst>
              <a:ext uri="{FF2B5EF4-FFF2-40B4-BE49-F238E27FC236}">
                <a16:creationId xmlns:a16="http://schemas.microsoft.com/office/drawing/2014/main" id="{95E4493E-30A5-4569-82A3-6E2FD70425B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AAF4AD0-EAE4-4100-8AB0-DBC90C848FAC}"/>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pic>
        <p:nvPicPr>
          <p:cNvPr id="6" name="Imagem 5">
            <a:extLst>
              <a:ext uri="{FF2B5EF4-FFF2-40B4-BE49-F238E27FC236}">
                <a16:creationId xmlns:a16="http://schemas.microsoft.com/office/drawing/2014/main" id="{42418474-0210-4E79-A15D-3C4E9234AE52}"/>
              </a:ext>
            </a:extLst>
          </p:cNvPr>
          <p:cNvPicPr>
            <a:picLocks noChangeAspect="1"/>
          </p:cNvPicPr>
          <p:nvPr/>
        </p:nvPicPr>
        <p:blipFill>
          <a:blip r:embed="rId3"/>
          <a:stretch>
            <a:fillRect/>
          </a:stretch>
        </p:blipFill>
        <p:spPr>
          <a:xfrm>
            <a:off x="3362118" y="1322635"/>
            <a:ext cx="5437325" cy="5021355"/>
          </a:xfrm>
          <a:prstGeom prst="rect">
            <a:avLst/>
          </a:prstGeom>
        </p:spPr>
      </p:pic>
    </p:spTree>
    <p:extLst>
      <p:ext uri="{BB962C8B-B14F-4D97-AF65-F5344CB8AC3E}">
        <p14:creationId xmlns:p14="http://schemas.microsoft.com/office/powerpoint/2010/main" val="16159399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74B43B-E946-4A02-B59A-ADD37C45B228}"/>
              </a:ext>
            </a:extLst>
          </p:cNvPr>
          <p:cNvSpPr>
            <a:spLocks noGrp="1"/>
          </p:cNvSpPr>
          <p:nvPr>
            <p:ph type="title"/>
          </p:nvPr>
        </p:nvSpPr>
        <p:spPr/>
        <p:txBody>
          <a:bodyPr/>
          <a:lstStyle/>
          <a:p>
            <a:r>
              <a:rPr lang="pt-BR" dirty="0" err="1"/>
              <a:t>This</a:t>
            </a:r>
            <a:endParaRPr lang="pt-BR" dirty="0"/>
          </a:p>
        </p:txBody>
      </p:sp>
      <p:sp>
        <p:nvSpPr>
          <p:cNvPr id="3" name="Espaço Reservado para Texto 2">
            <a:extLst>
              <a:ext uri="{FF2B5EF4-FFF2-40B4-BE49-F238E27FC236}">
                <a16:creationId xmlns:a16="http://schemas.microsoft.com/office/drawing/2014/main" id="{0DE0A950-0ABE-40AA-B804-BDCD758025DA}"/>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BC42F8F2-2F4D-44FE-979C-DFBB2EDA1DE9}"/>
              </a:ext>
            </a:extLst>
          </p:cNvPr>
          <p:cNvSpPr>
            <a:spLocks noGrp="1"/>
          </p:cNvSpPr>
          <p:nvPr>
            <p:ph type="sldNum" sz="quarter" idx="12"/>
          </p:nvPr>
        </p:nvSpPr>
        <p:spPr/>
        <p:txBody>
          <a:bodyPr/>
          <a:lstStyle/>
          <a:p>
            <a:fld id="{4898AEC0-503E-4FA4-859C-D0F72D6E3F79}" type="slidenum">
              <a:rPr lang="en-US" noProof="1" smtClean="0"/>
              <a:pPr/>
              <a:t>100</a:t>
            </a:fld>
            <a:endParaRPr lang="en-US" noProof="1"/>
          </a:p>
        </p:txBody>
      </p:sp>
      <p:pic>
        <p:nvPicPr>
          <p:cNvPr id="7" name="Imagem 6">
            <a:extLst>
              <a:ext uri="{FF2B5EF4-FFF2-40B4-BE49-F238E27FC236}">
                <a16:creationId xmlns:a16="http://schemas.microsoft.com/office/drawing/2014/main" id="{1E400EF4-2003-4423-B170-BA6B6D8E5CCA}"/>
              </a:ext>
            </a:extLst>
          </p:cNvPr>
          <p:cNvPicPr>
            <a:picLocks noChangeAspect="1"/>
          </p:cNvPicPr>
          <p:nvPr/>
        </p:nvPicPr>
        <p:blipFill>
          <a:blip r:embed="rId2"/>
          <a:stretch>
            <a:fillRect/>
          </a:stretch>
        </p:blipFill>
        <p:spPr>
          <a:xfrm>
            <a:off x="296419" y="1405732"/>
            <a:ext cx="11567629" cy="4543123"/>
          </a:xfrm>
          <a:prstGeom prst="rect">
            <a:avLst/>
          </a:prstGeom>
        </p:spPr>
      </p:pic>
    </p:spTree>
    <p:extLst>
      <p:ext uri="{BB962C8B-B14F-4D97-AF65-F5344CB8AC3E}">
        <p14:creationId xmlns:p14="http://schemas.microsoft.com/office/powerpoint/2010/main" val="40748674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C1E69-F94E-4A12-998D-06BB8FB3168B}"/>
              </a:ext>
            </a:extLst>
          </p:cNvPr>
          <p:cNvSpPr>
            <a:spLocks noGrp="1"/>
          </p:cNvSpPr>
          <p:nvPr>
            <p:ph type="title"/>
          </p:nvPr>
        </p:nvSpPr>
        <p:spPr/>
        <p:txBody>
          <a:bodyPr/>
          <a:lstStyle/>
          <a:p>
            <a:r>
              <a:rPr lang="pt-BR" dirty="0" err="1"/>
              <a:t>This</a:t>
            </a:r>
            <a:endParaRPr lang="pt-BR" dirty="0"/>
          </a:p>
        </p:txBody>
      </p:sp>
      <p:sp>
        <p:nvSpPr>
          <p:cNvPr id="3" name="Espaço Reservado para Texto 2">
            <a:extLst>
              <a:ext uri="{FF2B5EF4-FFF2-40B4-BE49-F238E27FC236}">
                <a16:creationId xmlns:a16="http://schemas.microsoft.com/office/drawing/2014/main" id="{530FE277-76DA-42DE-A14E-8B6C01BB540F}"/>
              </a:ext>
            </a:extLst>
          </p:cNvPr>
          <p:cNvSpPr>
            <a:spLocks noGrp="1"/>
          </p:cNvSpPr>
          <p:nvPr>
            <p:ph type="body" sz="quarter" idx="15"/>
          </p:nvPr>
        </p:nvSpPr>
        <p:spPr/>
        <p:txBody>
          <a:bodyPr/>
          <a:lstStyle/>
          <a:p>
            <a:r>
              <a:rPr lang="pt-BR"/>
              <a:t>PROGRAMAÇÃO ORIENTADA A OBJETOS</a:t>
            </a:r>
            <a:endParaRPr lang="pt-BR" dirty="0"/>
          </a:p>
        </p:txBody>
      </p:sp>
      <p:sp>
        <p:nvSpPr>
          <p:cNvPr id="4" name="Espaço Reservado para Número de Slide 3">
            <a:extLst>
              <a:ext uri="{FF2B5EF4-FFF2-40B4-BE49-F238E27FC236}">
                <a16:creationId xmlns:a16="http://schemas.microsoft.com/office/drawing/2014/main" id="{92F77FF9-C3F7-4269-B2C7-BFD0A25F2FAD}"/>
              </a:ext>
            </a:extLst>
          </p:cNvPr>
          <p:cNvSpPr>
            <a:spLocks noGrp="1"/>
          </p:cNvSpPr>
          <p:nvPr>
            <p:ph type="sldNum" sz="quarter" idx="12"/>
          </p:nvPr>
        </p:nvSpPr>
        <p:spPr/>
        <p:txBody>
          <a:bodyPr/>
          <a:lstStyle/>
          <a:p>
            <a:fld id="{4898AEC0-503E-4FA4-859C-D0F72D6E3F79}" type="slidenum">
              <a:rPr lang="en-US" noProof="1" smtClean="0"/>
              <a:pPr/>
              <a:t>101</a:t>
            </a:fld>
            <a:endParaRPr lang="en-US" noProof="1"/>
          </a:p>
        </p:txBody>
      </p:sp>
      <p:pic>
        <p:nvPicPr>
          <p:cNvPr id="7" name="Imagem 6">
            <a:extLst>
              <a:ext uri="{FF2B5EF4-FFF2-40B4-BE49-F238E27FC236}">
                <a16:creationId xmlns:a16="http://schemas.microsoft.com/office/drawing/2014/main" id="{1BDEDFF9-5BB0-4B14-83B6-FBC651EC08DE}"/>
              </a:ext>
            </a:extLst>
          </p:cNvPr>
          <p:cNvPicPr>
            <a:picLocks noChangeAspect="1"/>
          </p:cNvPicPr>
          <p:nvPr/>
        </p:nvPicPr>
        <p:blipFill>
          <a:blip r:embed="rId2"/>
          <a:stretch>
            <a:fillRect/>
          </a:stretch>
        </p:blipFill>
        <p:spPr>
          <a:xfrm>
            <a:off x="288083" y="1431848"/>
            <a:ext cx="11668159" cy="4633672"/>
          </a:xfrm>
          <a:prstGeom prst="rect">
            <a:avLst/>
          </a:prstGeom>
        </p:spPr>
      </p:pic>
    </p:spTree>
    <p:extLst>
      <p:ext uri="{BB962C8B-B14F-4D97-AF65-F5344CB8AC3E}">
        <p14:creationId xmlns:p14="http://schemas.microsoft.com/office/powerpoint/2010/main" val="31987698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B01F826-B0AD-4567-BA88-7A0DD658671E}"/>
              </a:ext>
            </a:extLst>
          </p:cNvPr>
          <p:cNvSpPr>
            <a:spLocks noGrp="1"/>
          </p:cNvSpPr>
          <p:nvPr>
            <p:ph type="title"/>
          </p:nvPr>
        </p:nvSpPr>
        <p:spPr/>
        <p:txBody>
          <a:bodyPr/>
          <a:lstStyle/>
          <a:p>
            <a:r>
              <a:rPr lang="pt-BR" dirty="0" err="1"/>
              <a:t>This</a:t>
            </a:r>
            <a:endParaRPr lang="pt-BR" dirty="0"/>
          </a:p>
        </p:txBody>
      </p:sp>
      <p:sp>
        <p:nvSpPr>
          <p:cNvPr id="12" name="Espaço Reservado para Texto 11">
            <a:extLst>
              <a:ext uri="{FF2B5EF4-FFF2-40B4-BE49-F238E27FC236}">
                <a16:creationId xmlns:a16="http://schemas.microsoft.com/office/drawing/2014/main" id="{25F3B5C4-0F81-425D-8352-DADE773798FF}"/>
              </a:ext>
            </a:extLst>
          </p:cNvPr>
          <p:cNvSpPr>
            <a:spLocks noGrp="1"/>
          </p:cNvSpPr>
          <p:nvPr>
            <p:ph type="body" sz="quarter" idx="15"/>
          </p:nvPr>
        </p:nvSpPr>
        <p:spPr/>
        <p:txBody>
          <a:bodyPr/>
          <a:lstStyle/>
          <a:p>
            <a:r>
              <a:rPr lang="pt-BR" dirty="0"/>
              <a:t>PROGRAMAÇÃO ORIENTADA A OBJETO</a:t>
            </a:r>
          </a:p>
        </p:txBody>
      </p:sp>
      <p:sp>
        <p:nvSpPr>
          <p:cNvPr id="6" name="Espaço Reservado para Número de Slide 5">
            <a:extLst>
              <a:ext uri="{FF2B5EF4-FFF2-40B4-BE49-F238E27FC236}">
                <a16:creationId xmlns:a16="http://schemas.microsoft.com/office/drawing/2014/main" id="{463BFC16-C68D-4C68-8824-A3C3F94C40BB}"/>
              </a:ext>
            </a:extLst>
          </p:cNvPr>
          <p:cNvSpPr>
            <a:spLocks noGrp="1"/>
          </p:cNvSpPr>
          <p:nvPr>
            <p:ph type="sldNum" sz="quarter" idx="12"/>
          </p:nvPr>
        </p:nvSpPr>
        <p:spPr/>
        <p:txBody>
          <a:bodyPr/>
          <a:lstStyle/>
          <a:p>
            <a:fld id="{4898AEC0-503E-4FA4-859C-D0F72D6E3F79}" type="slidenum">
              <a:rPr lang="en-US" noProof="1" smtClean="0"/>
              <a:pPr/>
              <a:t>102</a:t>
            </a:fld>
            <a:endParaRPr lang="en-US" noProof="1"/>
          </a:p>
        </p:txBody>
      </p:sp>
      <p:sp>
        <p:nvSpPr>
          <p:cNvPr id="11" name="Espaço Reservado para Conteúdo 10">
            <a:extLst>
              <a:ext uri="{FF2B5EF4-FFF2-40B4-BE49-F238E27FC236}">
                <a16:creationId xmlns:a16="http://schemas.microsoft.com/office/drawing/2014/main" id="{EC703074-DF84-4619-9DBC-89E075E31FD3}"/>
              </a:ext>
            </a:extLst>
          </p:cNvPr>
          <p:cNvSpPr>
            <a:spLocks noGrp="1"/>
          </p:cNvSpPr>
          <p:nvPr>
            <p:ph sz="quarter" idx="1"/>
          </p:nvPr>
        </p:nvSpPr>
        <p:spPr/>
        <p:txBody>
          <a:bodyPr/>
          <a:lstStyle/>
          <a:p>
            <a:r>
              <a:rPr lang="pt-BR" b="1" dirty="0"/>
              <a:t>Outras linguagens: </a:t>
            </a:r>
            <a:r>
              <a:rPr lang="pt-BR" b="1" dirty="0" err="1"/>
              <a:t>this</a:t>
            </a:r>
            <a:r>
              <a:rPr lang="pt-BR" b="1" dirty="0"/>
              <a:t>, self etc.</a:t>
            </a:r>
            <a:r>
              <a:rPr lang="pt-BR" dirty="0"/>
              <a:t/>
            </a:r>
            <a:br>
              <a:rPr lang="pt-BR" dirty="0"/>
            </a:br>
            <a:endParaRPr lang="pt-BR" dirty="0"/>
          </a:p>
          <a:p>
            <a:r>
              <a:rPr lang="pt-BR" b="1" dirty="0"/>
              <a:t>Utilizada como referência ao objeto corrente:</a:t>
            </a:r>
          </a:p>
          <a:p>
            <a:pPr lvl="1"/>
            <a:r>
              <a:rPr lang="pt-BR" dirty="0"/>
              <a:t>Dentro dos métodos de uma classe </a:t>
            </a:r>
          </a:p>
          <a:p>
            <a:pPr lvl="1"/>
            <a:r>
              <a:rPr lang="pt-BR" dirty="0"/>
              <a:t>Pode ser omitida quando não existe ambiguidade</a:t>
            </a:r>
          </a:p>
          <a:p>
            <a:pPr marL="260049" lvl="1" indent="0">
              <a:buNone/>
            </a:pPr>
            <a:endParaRPr lang="pt-BR" dirty="0"/>
          </a:p>
          <a:p>
            <a:r>
              <a:rPr lang="pt-BR" b="1" dirty="0"/>
              <a:t>Lembrando</a:t>
            </a:r>
          </a:p>
          <a:p>
            <a:pPr lvl="1"/>
            <a:r>
              <a:rPr lang="pt-BR" dirty="0"/>
              <a:t>Os métodos são executados no contexto de um objeto</a:t>
            </a:r>
          </a:p>
          <a:p>
            <a:pPr lvl="1"/>
            <a:r>
              <a:rPr lang="pt-BR" dirty="0"/>
              <a:t>O objeto recebe uma mensagem e executa o método </a:t>
            </a:r>
          </a:p>
          <a:p>
            <a:pPr marL="260049" lvl="1" indent="0">
              <a:buNone/>
            </a:pPr>
            <a:endParaRPr lang="pt-BR" dirty="0"/>
          </a:p>
          <a:p>
            <a:r>
              <a:rPr lang="pt-BR" b="1" dirty="0"/>
              <a:t>Outra forma de entender o </a:t>
            </a:r>
            <a:r>
              <a:rPr lang="pt-BR" b="1" dirty="0" err="1"/>
              <a:t>this</a:t>
            </a:r>
            <a:endParaRPr lang="pt-BR" b="1" dirty="0"/>
          </a:p>
          <a:p>
            <a:pPr lvl="1"/>
            <a:r>
              <a:rPr lang="pt-BR" dirty="0"/>
              <a:t>O objeto envia uma mensagem para si mesmo</a:t>
            </a:r>
          </a:p>
        </p:txBody>
      </p:sp>
      <p:pic>
        <p:nvPicPr>
          <p:cNvPr id="13" name="Imagem 12">
            <a:extLst>
              <a:ext uri="{FF2B5EF4-FFF2-40B4-BE49-F238E27FC236}">
                <a16:creationId xmlns:a16="http://schemas.microsoft.com/office/drawing/2014/main" id="{D039260B-C9F9-42A9-A88B-5CE9C6B33DBF}"/>
              </a:ext>
            </a:extLst>
          </p:cNvPr>
          <p:cNvPicPr>
            <a:picLocks noChangeAspect="1"/>
          </p:cNvPicPr>
          <p:nvPr/>
        </p:nvPicPr>
        <p:blipFill>
          <a:blip r:embed="rId2"/>
          <a:stretch>
            <a:fillRect/>
          </a:stretch>
        </p:blipFill>
        <p:spPr>
          <a:xfrm>
            <a:off x="7584815" y="799733"/>
            <a:ext cx="3864610" cy="5455920"/>
          </a:xfrm>
          <a:prstGeom prst="rect">
            <a:avLst/>
          </a:prstGeom>
        </p:spPr>
      </p:pic>
    </p:spTree>
    <p:extLst>
      <p:ext uri="{BB962C8B-B14F-4D97-AF65-F5344CB8AC3E}">
        <p14:creationId xmlns:p14="http://schemas.microsoft.com/office/powerpoint/2010/main" val="531290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animEffect transition="in" filter="fade">
                                      <p:cBhvr>
                                        <p:cTn id="23" dur="500"/>
                                        <p:tgtEl>
                                          <p:spTgt spid="11">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animEffect transition="in" filter="fade">
                                      <p:cBhvr>
                                        <p:cTn id="29" dur="500"/>
                                        <p:tgtEl>
                                          <p:spTgt spid="11">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9" end="9"/>
                                            </p:txEl>
                                          </p:spTgt>
                                        </p:tgtEl>
                                        <p:attrNameLst>
                                          <p:attrName>style.visibility</p:attrName>
                                        </p:attrNameLst>
                                      </p:cBhvr>
                                      <p:to>
                                        <p:strVal val="visible"/>
                                      </p:to>
                                    </p:set>
                                    <p:animEffect transition="in" filter="fade">
                                      <p:cBhvr>
                                        <p:cTn id="34" dur="500"/>
                                        <p:tgtEl>
                                          <p:spTgt spid="11">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animEffect transition="in" filter="fade">
                                      <p:cBhvr>
                                        <p:cTn id="37" dur="500"/>
                                        <p:tgtEl>
                                          <p:spTgt spid="11">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21300A-1AE4-4427-9931-D09CB340DF8C}"/>
              </a:ext>
            </a:extLst>
          </p:cNvPr>
          <p:cNvSpPr>
            <a:spLocks noGrp="1"/>
          </p:cNvSpPr>
          <p:nvPr>
            <p:ph type="title"/>
          </p:nvPr>
        </p:nvSpPr>
        <p:spPr/>
        <p:txBody>
          <a:bodyPr/>
          <a:lstStyle/>
          <a:p>
            <a:r>
              <a:rPr lang="pt-BR" dirty="0" err="1"/>
              <a:t>Static</a:t>
            </a:r>
            <a:endParaRPr lang="pt-BR" dirty="0"/>
          </a:p>
        </p:txBody>
      </p:sp>
      <p:sp>
        <p:nvSpPr>
          <p:cNvPr id="3" name="Espaço Reservado para Texto 2">
            <a:extLst>
              <a:ext uri="{FF2B5EF4-FFF2-40B4-BE49-F238E27FC236}">
                <a16:creationId xmlns:a16="http://schemas.microsoft.com/office/drawing/2014/main" id="{E706A5F1-C7D5-4AA2-A22B-BFE683C66CA0}"/>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FDB47716-AA62-43C3-B242-B766BEBACC52}"/>
              </a:ext>
            </a:extLst>
          </p:cNvPr>
          <p:cNvSpPr>
            <a:spLocks noGrp="1"/>
          </p:cNvSpPr>
          <p:nvPr>
            <p:ph type="sldNum" sz="quarter" idx="12"/>
          </p:nvPr>
        </p:nvSpPr>
        <p:spPr/>
        <p:txBody>
          <a:bodyPr/>
          <a:lstStyle/>
          <a:p>
            <a:fld id="{4898AEC0-503E-4FA4-859C-D0F72D6E3F79}" type="slidenum">
              <a:rPr lang="en-US" noProof="1" smtClean="0"/>
              <a:pPr/>
              <a:t>103</a:t>
            </a:fld>
            <a:endParaRPr lang="en-US" noProof="1"/>
          </a:p>
        </p:txBody>
      </p:sp>
      <p:pic>
        <p:nvPicPr>
          <p:cNvPr id="7" name="Imagem 6">
            <a:extLst>
              <a:ext uri="{FF2B5EF4-FFF2-40B4-BE49-F238E27FC236}">
                <a16:creationId xmlns:a16="http://schemas.microsoft.com/office/drawing/2014/main" id="{00D20822-C0A9-440A-BB05-92B36252FED6}"/>
              </a:ext>
            </a:extLst>
          </p:cNvPr>
          <p:cNvPicPr>
            <a:picLocks noChangeAspect="1"/>
          </p:cNvPicPr>
          <p:nvPr/>
        </p:nvPicPr>
        <p:blipFill>
          <a:blip r:embed="rId2"/>
          <a:stretch>
            <a:fillRect/>
          </a:stretch>
        </p:blipFill>
        <p:spPr>
          <a:xfrm>
            <a:off x="3726054" y="1242800"/>
            <a:ext cx="4818506" cy="5161793"/>
          </a:xfrm>
          <a:prstGeom prst="rect">
            <a:avLst/>
          </a:prstGeom>
        </p:spPr>
      </p:pic>
    </p:spTree>
    <p:extLst>
      <p:ext uri="{BB962C8B-B14F-4D97-AF65-F5344CB8AC3E}">
        <p14:creationId xmlns:p14="http://schemas.microsoft.com/office/powerpoint/2010/main" val="492895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01A99B-A466-48FD-A8FD-9DFC50F8D5B4}"/>
              </a:ext>
            </a:extLst>
          </p:cNvPr>
          <p:cNvSpPr>
            <a:spLocks noGrp="1"/>
          </p:cNvSpPr>
          <p:nvPr>
            <p:ph type="title"/>
          </p:nvPr>
        </p:nvSpPr>
        <p:spPr/>
        <p:txBody>
          <a:bodyPr/>
          <a:lstStyle/>
          <a:p>
            <a:r>
              <a:rPr lang="pt-BR" dirty="0" err="1"/>
              <a:t>Static</a:t>
            </a:r>
            <a:endParaRPr lang="pt-BR" dirty="0"/>
          </a:p>
        </p:txBody>
      </p:sp>
      <p:sp>
        <p:nvSpPr>
          <p:cNvPr id="3" name="Espaço Reservado para Texto 2">
            <a:extLst>
              <a:ext uri="{FF2B5EF4-FFF2-40B4-BE49-F238E27FC236}">
                <a16:creationId xmlns:a16="http://schemas.microsoft.com/office/drawing/2014/main" id="{927BA7A4-2F82-4CE3-B3F5-B911E6C1D0B5}"/>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42A7F46A-FCA5-48B0-9C7F-A7B40865BB8C}"/>
              </a:ext>
            </a:extLst>
          </p:cNvPr>
          <p:cNvSpPr>
            <a:spLocks noGrp="1"/>
          </p:cNvSpPr>
          <p:nvPr>
            <p:ph type="sldNum" sz="quarter" idx="12"/>
          </p:nvPr>
        </p:nvSpPr>
        <p:spPr/>
        <p:txBody>
          <a:bodyPr/>
          <a:lstStyle/>
          <a:p>
            <a:fld id="{4898AEC0-503E-4FA4-859C-D0F72D6E3F79}" type="slidenum">
              <a:rPr lang="en-US" noProof="1" smtClean="0"/>
              <a:pPr/>
              <a:t>104</a:t>
            </a:fld>
            <a:endParaRPr lang="en-US" noProof="1"/>
          </a:p>
        </p:txBody>
      </p:sp>
      <p:pic>
        <p:nvPicPr>
          <p:cNvPr id="7" name="Imagem 6">
            <a:extLst>
              <a:ext uri="{FF2B5EF4-FFF2-40B4-BE49-F238E27FC236}">
                <a16:creationId xmlns:a16="http://schemas.microsoft.com/office/drawing/2014/main" id="{83A78FBE-6D8F-44ED-8AFF-F0C5048892AF}"/>
              </a:ext>
            </a:extLst>
          </p:cNvPr>
          <p:cNvPicPr>
            <a:picLocks noChangeAspect="1"/>
          </p:cNvPicPr>
          <p:nvPr/>
        </p:nvPicPr>
        <p:blipFill>
          <a:blip r:embed="rId2"/>
          <a:stretch>
            <a:fillRect/>
          </a:stretch>
        </p:blipFill>
        <p:spPr>
          <a:xfrm>
            <a:off x="1022644" y="1293325"/>
            <a:ext cx="10146237" cy="5078521"/>
          </a:xfrm>
          <a:prstGeom prst="rect">
            <a:avLst/>
          </a:prstGeom>
        </p:spPr>
      </p:pic>
    </p:spTree>
    <p:extLst>
      <p:ext uri="{BB962C8B-B14F-4D97-AF65-F5344CB8AC3E}">
        <p14:creationId xmlns:p14="http://schemas.microsoft.com/office/powerpoint/2010/main" val="451315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B2DC43-F983-4897-B63E-6368EB627B2A}"/>
              </a:ext>
            </a:extLst>
          </p:cNvPr>
          <p:cNvSpPr>
            <a:spLocks noGrp="1"/>
          </p:cNvSpPr>
          <p:nvPr>
            <p:ph type="title"/>
          </p:nvPr>
        </p:nvSpPr>
        <p:spPr/>
        <p:txBody>
          <a:bodyPr/>
          <a:lstStyle/>
          <a:p>
            <a:r>
              <a:rPr lang="pt-BR" dirty="0" err="1"/>
              <a:t>Static</a:t>
            </a:r>
            <a:endParaRPr lang="pt-BR" dirty="0"/>
          </a:p>
        </p:txBody>
      </p:sp>
      <p:sp>
        <p:nvSpPr>
          <p:cNvPr id="3" name="Espaço Reservado para Texto 2">
            <a:extLst>
              <a:ext uri="{FF2B5EF4-FFF2-40B4-BE49-F238E27FC236}">
                <a16:creationId xmlns:a16="http://schemas.microsoft.com/office/drawing/2014/main" id="{1FF483B6-889A-4364-9741-12A71397FD1F}"/>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2E6CC4D4-290A-4900-A39F-FA3AE8EFA0EB}"/>
              </a:ext>
            </a:extLst>
          </p:cNvPr>
          <p:cNvSpPr>
            <a:spLocks noGrp="1"/>
          </p:cNvSpPr>
          <p:nvPr>
            <p:ph type="sldNum" sz="quarter" idx="12"/>
          </p:nvPr>
        </p:nvSpPr>
        <p:spPr/>
        <p:txBody>
          <a:bodyPr/>
          <a:lstStyle/>
          <a:p>
            <a:fld id="{4898AEC0-503E-4FA4-859C-D0F72D6E3F79}" type="slidenum">
              <a:rPr lang="en-US" noProof="1" smtClean="0"/>
              <a:pPr/>
              <a:t>105</a:t>
            </a:fld>
            <a:endParaRPr lang="en-US" noProof="1"/>
          </a:p>
        </p:txBody>
      </p:sp>
      <p:pic>
        <p:nvPicPr>
          <p:cNvPr id="7" name="Espaço Reservado para Conteúdo 6">
            <a:extLst>
              <a:ext uri="{FF2B5EF4-FFF2-40B4-BE49-F238E27FC236}">
                <a16:creationId xmlns:a16="http://schemas.microsoft.com/office/drawing/2014/main" id="{B3604F9A-E0BE-46FB-9D30-59E1F99B18F9}"/>
              </a:ext>
            </a:extLst>
          </p:cNvPr>
          <p:cNvPicPr>
            <a:picLocks noGrp="1" noChangeAspect="1"/>
          </p:cNvPicPr>
          <p:nvPr>
            <p:ph sz="quarter" idx="1"/>
          </p:nvPr>
        </p:nvPicPr>
        <p:blipFill>
          <a:blip r:embed="rId2"/>
          <a:stretch>
            <a:fillRect/>
          </a:stretch>
        </p:blipFill>
        <p:spPr>
          <a:xfrm>
            <a:off x="2145324" y="1373893"/>
            <a:ext cx="7900877" cy="4881760"/>
          </a:xfrm>
        </p:spPr>
      </p:pic>
    </p:spTree>
    <p:extLst>
      <p:ext uri="{BB962C8B-B14F-4D97-AF65-F5344CB8AC3E}">
        <p14:creationId xmlns:p14="http://schemas.microsoft.com/office/powerpoint/2010/main" val="5487970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25E7EEE-C8A8-4193-AEE5-75EB96E497CA}"/>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871B90EA-5B36-46F7-BB27-1CDB86634E4D}"/>
              </a:ext>
            </a:extLst>
          </p:cNvPr>
          <p:cNvSpPr>
            <a:spLocks noGrp="1"/>
          </p:cNvSpPr>
          <p:nvPr>
            <p:ph type="title"/>
          </p:nvPr>
        </p:nvSpPr>
        <p:spPr/>
        <p:txBody>
          <a:bodyPr/>
          <a:lstStyle/>
          <a:p>
            <a:r>
              <a:rPr lang="pt-BR" dirty="0" err="1"/>
              <a:t>static</a:t>
            </a:r>
            <a:endParaRPr lang="pt-BR" dirty="0"/>
          </a:p>
        </p:txBody>
      </p:sp>
      <p:sp>
        <p:nvSpPr>
          <p:cNvPr id="6" name="Espaço Reservado para Número de Slide 5">
            <a:extLst>
              <a:ext uri="{FF2B5EF4-FFF2-40B4-BE49-F238E27FC236}">
                <a16:creationId xmlns:a16="http://schemas.microsoft.com/office/drawing/2014/main" id="{E02863C4-B8BD-444B-9073-76D5A155860F}"/>
              </a:ext>
            </a:extLst>
          </p:cNvPr>
          <p:cNvSpPr>
            <a:spLocks noGrp="1"/>
          </p:cNvSpPr>
          <p:nvPr>
            <p:ph type="sldNum" sz="quarter" idx="12"/>
          </p:nvPr>
        </p:nvSpPr>
        <p:spPr/>
        <p:txBody>
          <a:bodyPr/>
          <a:lstStyle/>
          <a:p>
            <a:fld id="{4898AEC0-503E-4FA4-859C-D0F72D6E3F79}" type="slidenum">
              <a:rPr lang="en-US" noProof="1" smtClean="0"/>
              <a:pPr/>
              <a:t>106</a:t>
            </a:fld>
            <a:endParaRPr lang="en-US" noProof="1"/>
          </a:p>
        </p:txBody>
      </p:sp>
      <p:sp>
        <p:nvSpPr>
          <p:cNvPr id="7" name="Fluxograma: Conector 6">
            <a:extLst>
              <a:ext uri="{FF2B5EF4-FFF2-40B4-BE49-F238E27FC236}">
                <a16:creationId xmlns:a16="http://schemas.microsoft.com/office/drawing/2014/main" id="{073E0504-2684-4F46-B668-5F868229E052}"/>
              </a:ext>
            </a:extLst>
          </p:cNvPr>
          <p:cNvSpPr/>
          <p:nvPr/>
        </p:nvSpPr>
        <p:spPr>
          <a:xfrm>
            <a:off x="748914" y="2743200"/>
            <a:ext cx="2664846" cy="2712720"/>
          </a:xfrm>
          <a:prstGeom prst="flowChartConnector">
            <a:avLst/>
          </a:prstGeom>
          <a:noFill/>
          <a:ln w="5715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Fluxograma: Conector 7">
            <a:extLst>
              <a:ext uri="{FF2B5EF4-FFF2-40B4-BE49-F238E27FC236}">
                <a16:creationId xmlns:a16="http://schemas.microsoft.com/office/drawing/2014/main" id="{29F759DC-C126-449C-9067-9A1A26699B7A}"/>
              </a:ext>
            </a:extLst>
          </p:cNvPr>
          <p:cNvSpPr/>
          <p:nvPr/>
        </p:nvSpPr>
        <p:spPr>
          <a:xfrm>
            <a:off x="6519794" y="1584407"/>
            <a:ext cx="998606" cy="985520"/>
          </a:xfrm>
          <a:prstGeom prst="flowChartConnector">
            <a:avLst/>
          </a:prstGeom>
          <a:noFill/>
          <a:ln w="57150" cap="flat" cmpd="sng" algn="ctr">
            <a:solidFill>
              <a:srgbClr val="ED0007"/>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FF0000"/>
              </a:solidFill>
              <a:effectLst/>
              <a:uLnTx/>
              <a:uFillTx/>
              <a:latin typeface="Bosch Office Sans"/>
              <a:ea typeface="+mn-ea"/>
              <a:cs typeface="+mn-cs"/>
            </a:endParaRPr>
          </a:p>
        </p:txBody>
      </p:sp>
      <p:sp>
        <p:nvSpPr>
          <p:cNvPr id="9" name="Fluxograma: Conector 8">
            <a:extLst>
              <a:ext uri="{FF2B5EF4-FFF2-40B4-BE49-F238E27FC236}">
                <a16:creationId xmlns:a16="http://schemas.microsoft.com/office/drawing/2014/main" id="{3780541C-2AA7-4B77-BDF1-D4158A464849}"/>
              </a:ext>
            </a:extLst>
          </p:cNvPr>
          <p:cNvSpPr/>
          <p:nvPr/>
        </p:nvSpPr>
        <p:spPr>
          <a:xfrm>
            <a:off x="6621394" y="3149289"/>
            <a:ext cx="795406" cy="740994"/>
          </a:xfrm>
          <a:prstGeom prst="flowChartConnector">
            <a:avLst/>
          </a:prstGeom>
          <a:noFill/>
          <a:ln w="57150" cap="flat" cmpd="sng" algn="ctr">
            <a:solidFill>
              <a:srgbClr val="00B05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 name="Fluxograma: Conector 9">
            <a:extLst>
              <a:ext uri="{FF2B5EF4-FFF2-40B4-BE49-F238E27FC236}">
                <a16:creationId xmlns:a16="http://schemas.microsoft.com/office/drawing/2014/main" id="{60D1A2C2-9B9A-4A06-922D-35CFC5EB8227}"/>
              </a:ext>
            </a:extLst>
          </p:cNvPr>
          <p:cNvSpPr/>
          <p:nvPr/>
        </p:nvSpPr>
        <p:spPr>
          <a:xfrm>
            <a:off x="6286114" y="4469645"/>
            <a:ext cx="1516766" cy="1536223"/>
          </a:xfrm>
          <a:prstGeom prst="flowChartConnector">
            <a:avLst/>
          </a:prstGeom>
          <a:noFill/>
          <a:ln w="57150" cap="flat" cmpd="sng" algn="ctr">
            <a:solidFill>
              <a:srgbClr val="0070C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 name="CaixaDeTexto 10">
            <a:extLst>
              <a:ext uri="{FF2B5EF4-FFF2-40B4-BE49-F238E27FC236}">
                <a16:creationId xmlns:a16="http://schemas.microsoft.com/office/drawing/2014/main" id="{8B146EDF-7EAB-4551-991D-2B801361E29A}"/>
              </a:ext>
            </a:extLst>
          </p:cNvPr>
          <p:cNvSpPr txBox="1"/>
          <p:nvPr/>
        </p:nvSpPr>
        <p:spPr>
          <a:xfrm>
            <a:off x="7957171" y="1616201"/>
            <a:ext cx="3669970" cy="140362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CIRCULO A </a:t>
            </a:r>
          </a:p>
          <a:p>
            <a:pPr marR="0" algn="l" defTabSz="914400" eaLnBrk="1" fontAlgn="auto" latinLnBrk="0" hangingPunct="1">
              <a:spcBef>
                <a:spcPts val="500"/>
              </a:spcBef>
              <a:spcAft>
                <a:spcPts val="0"/>
              </a:spcAft>
              <a:buClrTx/>
              <a:buSzTx/>
              <a:buFontTx/>
              <a:buNone/>
              <a:tabLst/>
            </a:pPr>
            <a:r>
              <a:rPr lang="pt-BR" sz="2800" kern="0" dirty="0">
                <a:solidFill>
                  <a:srgbClr val="000000"/>
                </a:solidFill>
              </a:rPr>
              <a:t>COR: VERMELHO</a:t>
            </a:r>
            <a:br>
              <a:rPr lang="pt-BR" sz="2800" kern="0" dirty="0">
                <a:solidFill>
                  <a:srgbClr val="000000"/>
                </a:solidFill>
              </a:rPr>
            </a:br>
            <a:r>
              <a:rPr lang="pt-BR" sz="2800" kern="0" dirty="0">
                <a:solidFill>
                  <a:srgbClr val="000000"/>
                </a:solidFill>
              </a:rPr>
              <a:t>RAIO=2</a:t>
            </a:r>
            <a:endParaRPr kumimoji="0" lang="pt-BR" sz="2800" b="0" i="0" u="none" strike="noStrike" kern="0" cap="none" spc="0" normalizeH="0" baseline="0" noProof="0" dirty="0">
              <a:ln>
                <a:noFill/>
              </a:ln>
              <a:solidFill>
                <a:srgbClr val="000000"/>
              </a:solidFill>
              <a:effectLst/>
              <a:uLnTx/>
              <a:uFillTx/>
            </a:endParaRPr>
          </a:p>
        </p:txBody>
      </p:sp>
      <p:sp>
        <p:nvSpPr>
          <p:cNvPr id="14" name="CaixaDeTexto 13">
            <a:extLst>
              <a:ext uri="{FF2B5EF4-FFF2-40B4-BE49-F238E27FC236}">
                <a16:creationId xmlns:a16="http://schemas.microsoft.com/office/drawing/2014/main" id="{3DEF9220-A03D-4CFB-A97F-4ECB9FAEBACD}"/>
              </a:ext>
            </a:extLst>
          </p:cNvPr>
          <p:cNvSpPr txBox="1"/>
          <p:nvPr/>
        </p:nvSpPr>
        <p:spPr>
          <a:xfrm>
            <a:off x="7957169" y="3149289"/>
            <a:ext cx="1999631" cy="140362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CIRCULO </a:t>
            </a:r>
          </a:p>
          <a:p>
            <a:pPr marR="0" algn="l" defTabSz="914400" eaLnBrk="1" fontAlgn="auto" latinLnBrk="0" hangingPunct="1">
              <a:spcBef>
                <a:spcPts val="500"/>
              </a:spcBef>
              <a:spcAft>
                <a:spcPts val="0"/>
              </a:spcAft>
              <a:buClrTx/>
              <a:buSzTx/>
              <a:buFontTx/>
              <a:buNone/>
              <a:tabLst/>
            </a:pPr>
            <a:r>
              <a:rPr lang="pt-BR" sz="2800" kern="0" dirty="0">
                <a:solidFill>
                  <a:srgbClr val="000000"/>
                </a:solidFill>
              </a:rPr>
              <a:t>COR: VERDE</a:t>
            </a:r>
            <a:br>
              <a:rPr lang="pt-BR" sz="2800" kern="0" dirty="0">
                <a:solidFill>
                  <a:srgbClr val="000000"/>
                </a:solidFill>
              </a:rPr>
            </a:br>
            <a:r>
              <a:rPr lang="pt-BR" sz="2800" kern="0" dirty="0">
                <a:solidFill>
                  <a:srgbClr val="000000"/>
                </a:solidFill>
              </a:rPr>
              <a:t>RAIO=1</a:t>
            </a:r>
            <a:endParaRPr kumimoji="0" lang="pt-BR" sz="2800" b="0" i="0" u="none" strike="noStrike" kern="0" cap="none" spc="0" normalizeH="0" baseline="0" noProof="0" dirty="0">
              <a:ln>
                <a:noFill/>
              </a:ln>
              <a:solidFill>
                <a:srgbClr val="000000"/>
              </a:solidFill>
              <a:effectLst/>
              <a:uLnTx/>
              <a:uFillTx/>
            </a:endParaRPr>
          </a:p>
        </p:txBody>
      </p:sp>
      <p:sp>
        <p:nvSpPr>
          <p:cNvPr id="15" name="CaixaDeTexto 14">
            <a:extLst>
              <a:ext uri="{FF2B5EF4-FFF2-40B4-BE49-F238E27FC236}">
                <a16:creationId xmlns:a16="http://schemas.microsoft.com/office/drawing/2014/main" id="{A14247EE-7DC8-4ED1-898F-F49875F08BD3}"/>
              </a:ext>
            </a:extLst>
          </p:cNvPr>
          <p:cNvSpPr txBox="1"/>
          <p:nvPr/>
        </p:nvSpPr>
        <p:spPr>
          <a:xfrm>
            <a:off x="7957169" y="4811815"/>
            <a:ext cx="1715151" cy="140362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CIRCULO </a:t>
            </a:r>
          </a:p>
          <a:p>
            <a:pPr marR="0" algn="l" defTabSz="914400" eaLnBrk="1" fontAlgn="auto" latinLnBrk="0" hangingPunct="1">
              <a:spcBef>
                <a:spcPts val="500"/>
              </a:spcBef>
              <a:spcAft>
                <a:spcPts val="0"/>
              </a:spcAft>
              <a:buClrTx/>
              <a:buSzTx/>
              <a:buFontTx/>
              <a:buNone/>
              <a:tabLst/>
            </a:pPr>
            <a:r>
              <a:rPr lang="pt-BR" sz="2800" kern="0" dirty="0">
                <a:solidFill>
                  <a:srgbClr val="000000"/>
                </a:solidFill>
              </a:rPr>
              <a:t>COR: AZUL</a:t>
            </a:r>
            <a:br>
              <a:rPr lang="pt-BR" sz="2800" kern="0" dirty="0">
                <a:solidFill>
                  <a:srgbClr val="000000"/>
                </a:solidFill>
              </a:rPr>
            </a:br>
            <a:r>
              <a:rPr lang="pt-BR" sz="2800" kern="0" dirty="0">
                <a:solidFill>
                  <a:srgbClr val="000000"/>
                </a:solidFill>
              </a:rPr>
              <a:t>RAIO=3</a:t>
            </a:r>
            <a:endParaRPr kumimoji="0" lang="pt-BR" sz="2800" b="0" i="0" u="none" strike="noStrike" kern="0" cap="none" spc="0" normalizeH="0" baseline="0" noProof="0" dirty="0">
              <a:ln>
                <a:noFill/>
              </a:ln>
              <a:solidFill>
                <a:srgbClr val="000000"/>
              </a:solidFill>
              <a:effectLst/>
              <a:uLnTx/>
              <a:uFillTx/>
            </a:endParaRPr>
          </a:p>
        </p:txBody>
      </p:sp>
      <p:cxnSp>
        <p:nvCxnSpPr>
          <p:cNvPr id="19" name="Conector: Angulado 18">
            <a:extLst>
              <a:ext uri="{FF2B5EF4-FFF2-40B4-BE49-F238E27FC236}">
                <a16:creationId xmlns:a16="http://schemas.microsoft.com/office/drawing/2014/main" id="{1054E256-7FA1-4E33-8C87-7C637566668B}"/>
              </a:ext>
            </a:extLst>
          </p:cNvPr>
          <p:cNvCxnSpPr>
            <a:cxnSpLocks/>
          </p:cNvCxnSpPr>
          <p:nvPr/>
        </p:nvCxnSpPr>
        <p:spPr>
          <a:xfrm>
            <a:off x="3329004" y="2286904"/>
            <a:ext cx="3292390" cy="1178405"/>
          </a:xfrm>
          <a:prstGeom prst="bentConnector3">
            <a:avLst>
              <a:gd name="adj1" fmla="val 5833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do 20">
            <a:extLst>
              <a:ext uri="{FF2B5EF4-FFF2-40B4-BE49-F238E27FC236}">
                <a16:creationId xmlns:a16="http://schemas.microsoft.com/office/drawing/2014/main" id="{1F1EBDE3-3B1E-48F5-9395-764C67EDAF1B}"/>
              </a:ext>
            </a:extLst>
          </p:cNvPr>
          <p:cNvCxnSpPr>
            <a:cxnSpLocks/>
          </p:cNvCxnSpPr>
          <p:nvPr/>
        </p:nvCxnSpPr>
        <p:spPr>
          <a:xfrm>
            <a:off x="3329004" y="2619903"/>
            <a:ext cx="2957110" cy="2545375"/>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Dia do pi: para que se usa a mais famosa constante matemática - BBC News  Brasil">
            <a:extLst>
              <a:ext uri="{FF2B5EF4-FFF2-40B4-BE49-F238E27FC236}">
                <a16:creationId xmlns:a16="http://schemas.microsoft.com/office/drawing/2014/main" id="{77B94807-6156-4FCE-B20D-B23FF4F2E9AB}"/>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33669" y="1228591"/>
            <a:ext cx="2495335" cy="140362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ector: Angulado 28">
            <a:extLst>
              <a:ext uri="{FF2B5EF4-FFF2-40B4-BE49-F238E27FC236}">
                <a16:creationId xmlns:a16="http://schemas.microsoft.com/office/drawing/2014/main" id="{95523A48-06D4-4C3A-AE6C-3E17CB0F601E}"/>
              </a:ext>
            </a:extLst>
          </p:cNvPr>
          <p:cNvCxnSpPr>
            <a:cxnSpLocks/>
            <a:stCxn id="2050" idx="3"/>
          </p:cNvCxnSpPr>
          <p:nvPr/>
        </p:nvCxnSpPr>
        <p:spPr>
          <a:xfrm>
            <a:off x="3329004" y="1930404"/>
            <a:ext cx="3190790" cy="122546"/>
          </a:xfrm>
          <a:prstGeom prst="bentConnector3">
            <a:avLst>
              <a:gd name="adj1" fmla="val 6401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DC37ABA8-1BA5-4AF3-997D-0E52E0C08FAC}"/>
              </a:ext>
            </a:extLst>
          </p:cNvPr>
          <p:cNvSpPr txBox="1"/>
          <p:nvPr/>
        </p:nvSpPr>
        <p:spPr>
          <a:xfrm>
            <a:off x="3407217" y="1410435"/>
            <a:ext cx="1430669" cy="55962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err="1">
                <a:solidFill>
                  <a:srgbClr val="000000"/>
                </a:solidFill>
              </a:rPr>
              <a:t>static</a:t>
            </a:r>
            <a:endParaRPr lang="pt-BR" sz="2800" kern="0" dirty="0">
              <a:solidFill>
                <a:srgbClr val="000000"/>
              </a:solidFill>
            </a:endParaRPr>
          </a:p>
        </p:txBody>
      </p:sp>
      <p:sp>
        <p:nvSpPr>
          <p:cNvPr id="35" name="CaixaDeTexto 34">
            <a:extLst>
              <a:ext uri="{FF2B5EF4-FFF2-40B4-BE49-F238E27FC236}">
                <a16:creationId xmlns:a16="http://schemas.microsoft.com/office/drawing/2014/main" id="{0030AD8D-B7D6-4EF3-A00E-D8C1C1A9406B}"/>
              </a:ext>
            </a:extLst>
          </p:cNvPr>
          <p:cNvSpPr txBox="1"/>
          <p:nvPr/>
        </p:nvSpPr>
        <p:spPr>
          <a:xfrm>
            <a:off x="1790051" y="5738943"/>
            <a:ext cx="1430669" cy="55962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CIRCULO</a:t>
            </a:r>
          </a:p>
        </p:txBody>
      </p:sp>
    </p:spTree>
    <p:extLst>
      <p:ext uri="{BB962C8B-B14F-4D97-AF65-F5344CB8AC3E}">
        <p14:creationId xmlns:p14="http://schemas.microsoft.com/office/powerpoint/2010/main" val="41199018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4" grpId="0"/>
      <p:bldP spid="15" grpId="0"/>
      <p:bldP spid="34" grpId="0"/>
      <p:bldP spid="35" grpId="0"/>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75DBECB-3B0B-4490-B462-464C0F1D9ECB}"/>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7CC491C3-740B-4938-88B1-88D168F37C38}"/>
              </a:ext>
            </a:extLst>
          </p:cNvPr>
          <p:cNvSpPr>
            <a:spLocks noGrp="1"/>
          </p:cNvSpPr>
          <p:nvPr>
            <p:ph type="title"/>
          </p:nvPr>
        </p:nvSpPr>
        <p:spPr/>
        <p:txBody>
          <a:bodyPr/>
          <a:lstStyle/>
          <a:p>
            <a:r>
              <a:rPr lang="pt-BR" dirty="0" err="1"/>
              <a:t>static</a:t>
            </a:r>
            <a:endParaRPr lang="pt-BR" dirty="0"/>
          </a:p>
        </p:txBody>
      </p:sp>
      <p:sp>
        <p:nvSpPr>
          <p:cNvPr id="4" name="Espaço Reservado para Conteúdo 3">
            <a:extLst>
              <a:ext uri="{FF2B5EF4-FFF2-40B4-BE49-F238E27FC236}">
                <a16:creationId xmlns:a16="http://schemas.microsoft.com/office/drawing/2014/main" id="{795E107A-7EEC-4F31-A96C-F8576482D0AF}"/>
              </a:ext>
            </a:extLst>
          </p:cNvPr>
          <p:cNvSpPr>
            <a:spLocks noGrp="1"/>
          </p:cNvSpPr>
          <p:nvPr>
            <p:ph sz="half" idx="1"/>
          </p:nvPr>
        </p:nvSpPr>
        <p:spPr>
          <a:xfrm>
            <a:off x="288083" y="1440371"/>
            <a:ext cx="11615361" cy="4289870"/>
          </a:xfrm>
        </p:spPr>
        <p:txBody>
          <a:bodyPr/>
          <a:lstStyle/>
          <a:p>
            <a:r>
              <a:rPr lang="pt-BR" dirty="0"/>
              <a:t>Os métodos </a:t>
            </a:r>
            <a:r>
              <a:rPr lang="pt-BR" dirty="0" err="1"/>
              <a:t>static</a:t>
            </a:r>
            <a:r>
              <a:rPr lang="pt-BR" dirty="0"/>
              <a:t> ou métodos da classe são funções que não dependem de nenhuma variável de instância, quando invocados executam uma função sem a dependência do conteúdo de um objeto ou a execução da instância de uma classe, conseguindo chamar direto qualquer método da classe e também manipulando alguns campos da classe.</a:t>
            </a:r>
          </a:p>
          <a:p>
            <a:endParaRPr lang="pt-BR" dirty="0"/>
          </a:p>
          <a:p>
            <a:r>
              <a:rPr lang="pt-BR" dirty="0"/>
              <a:t>Os métodos </a:t>
            </a:r>
            <a:r>
              <a:rPr lang="pt-BR" dirty="0" err="1"/>
              <a:t>static</a:t>
            </a:r>
            <a:r>
              <a:rPr lang="pt-BR" dirty="0"/>
              <a:t> tem um relacionamento com uma classe como um todo, enquanto os métodos que não são </a:t>
            </a:r>
            <a:r>
              <a:rPr lang="pt-BR" dirty="0" err="1"/>
              <a:t>static</a:t>
            </a:r>
            <a:r>
              <a:rPr lang="pt-BR" dirty="0"/>
              <a:t> são associados a uma instância de classe específica (objeto) e podem manipular as variáveis de instância do objeto, como pode ser visto nos exemplos de declarações de métodos.</a:t>
            </a:r>
          </a:p>
        </p:txBody>
      </p:sp>
      <p:sp>
        <p:nvSpPr>
          <p:cNvPr id="6" name="Espaço Reservado para Número de Slide 5">
            <a:extLst>
              <a:ext uri="{FF2B5EF4-FFF2-40B4-BE49-F238E27FC236}">
                <a16:creationId xmlns:a16="http://schemas.microsoft.com/office/drawing/2014/main" id="{F763CAB1-FAB3-48B7-9CBA-EC18F93D7827}"/>
              </a:ext>
            </a:extLst>
          </p:cNvPr>
          <p:cNvSpPr>
            <a:spLocks noGrp="1"/>
          </p:cNvSpPr>
          <p:nvPr>
            <p:ph type="sldNum" sz="quarter" idx="12"/>
          </p:nvPr>
        </p:nvSpPr>
        <p:spPr/>
        <p:txBody>
          <a:bodyPr/>
          <a:lstStyle/>
          <a:p>
            <a:fld id="{4898AEC0-503E-4FA4-859C-D0F72D6E3F79}" type="slidenum">
              <a:rPr lang="en-US" noProof="1" smtClean="0"/>
              <a:pPr/>
              <a:t>107</a:t>
            </a:fld>
            <a:endParaRPr lang="en-US" noProof="1"/>
          </a:p>
        </p:txBody>
      </p:sp>
    </p:spTree>
    <p:extLst>
      <p:ext uri="{BB962C8B-B14F-4D97-AF65-F5344CB8AC3E}">
        <p14:creationId xmlns:p14="http://schemas.microsoft.com/office/powerpoint/2010/main" val="31177250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A01802-0160-47CF-A62E-4631FFFA9D5E}"/>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sp>
        <p:nvSpPr>
          <p:cNvPr id="3" name="Espaço Reservado para Texto 2">
            <a:extLst>
              <a:ext uri="{FF2B5EF4-FFF2-40B4-BE49-F238E27FC236}">
                <a16:creationId xmlns:a16="http://schemas.microsoft.com/office/drawing/2014/main" id="{37E751CC-57C4-47C6-8331-318EA4D6C530}"/>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41A16FD4-5F58-402F-B26D-755D9F7E4C35}"/>
              </a:ext>
            </a:extLst>
          </p:cNvPr>
          <p:cNvSpPr>
            <a:spLocks noGrp="1"/>
          </p:cNvSpPr>
          <p:nvPr>
            <p:ph type="sldNum" sz="quarter" idx="12"/>
          </p:nvPr>
        </p:nvSpPr>
        <p:spPr/>
        <p:txBody>
          <a:bodyPr/>
          <a:lstStyle/>
          <a:p>
            <a:fld id="{4898AEC0-503E-4FA4-859C-D0F72D6E3F79}" type="slidenum">
              <a:rPr lang="en-US" noProof="1" smtClean="0"/>
              <a:pPr/>
              <a:t>108</a:t>
            </a:fld>
            <a:endParaRPr lang="en-US" noProof="1"/>
          </a:p>
        </p:txBody>
      </p:sp>
      <p:pic>
        <p:nvPicPr>
          <p:cNvPr id="11" name="Espaço Reservado para Conteúdo 10">
            <a:extLst>
              <a:ext uri="{FF2B5EF4-FFF2-40B4-BE49-F238E27FC236}">
                <a16:creationId xmlns:a16="http://schemas.microsoft.com/office/drawing/2014/main" id="{FF9D2B42-0E44-4911-847E-3784EB344E04}"/>
              </a:ext>
            </a:extLst>
          </p:cNvPr>
          <p:cNvPicPr>
            <a:picLocks noGrp="1" noChangeAspect="1"/>
          </p:cNvPicPr>
          <p:nvPr>
            <p:ph sz="quarter" idx="1"/>
          </p:nvPr>
        </p:nvPicPr>
        <p:blipFill>
          <a:blip r:embed="rId2"/>
          <a:stretch>
            <a:fillRect/>
          </a:stretch>
        </p:blipFill>
        <p:spPr>
          <a:xfrm>
            <a:off x="2875280" y="1240864"/>
            <a:ext cx="7056351" cy="5014789"/>
          </a:xfrm>
        </p:spPr>
      </p:pic>
    </p:spTree>
    <p:extLst>
      <p:ext uri="{BB962C8B-B14F-4D97-AF65-F5344CB8AC3E}">
        <p14:creationId xmlns:p14="http://schemas.microsoft.com/office/powerpoint/2010/main" val="36426534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3D889-C256-4752-90A8-3D74F04CEA4A}"/>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sp>
        <p:nvSpPr>
          <p:cNvPr id="3" name="Espaço Reservado para Texto 2">
            <a:extLst>
              <a:ext uri="{FF2B5EF4-FFF2-40B4-BE49-F238E27FC236}">
                <a16:creationId xmlns:a16="http://schemas.microsoft.com/office/drawing/2014/main" id="{953E1396-A063-4A6D-BF4B-7362E7F74471}"/>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39AEC75A-02D3-452D-B67F-4403EC47EB38}"/>
              </a:ext>
            </a:extLst>
          </p:cNvPr>
          <p:cNvSpPr>
            <a:spLocks noGrp="1"/>
          </p:cNvSpPr>
          <p:nvPr>
            <p:ph type="sldNum" sz="quarter" idx="12"/>
          </p:nvPr>
        </p:nvSpPr>
        <p:spPr/>
        <p:txBody>
          <a:bodyPr/>
          <a:lstStyle/>
          <a:p>
            <a:fld id="{4898AEC0-503E-4FA4-859C-D0F72D6E3F79}" type="slidenum">
              <a:rPr lang="en-US" noProof="1" smtClean="0"/>
              <a:pPr/>
              <a:t>109</a:t>
            </a:fld>
            <a:endParaRPr lang="en-US" noProof="1"/>
          </a:p>
        </p:txBody>
      </p:sp>
      <p:pic>
        <p:nvPicPr>
          <p:cNvPr id="7" name="Imagem 6">
            <a:extLst>
              <a:ext uri="{FF2B5EF4-FFF2-40B4-BE49-F238E27FC236}">
                <a16:creationId xmlns:a16="http://schemas.microsoft.com/office/drawing/2014/main" id="{207D3B2E-F2B6-4983-A00E-9B06E462D7DC}"/>
              </a:ext>
            </a:extLst>
          </p:cNvPr>
          <p:cNvPicPr>
            <a:picLocks noChangeAspect="1"/>
          </p:cNvPicPr>
          <p:nvPr/>
        </p:nvPicPr>
        <p:blipFill>
          <a:blip r:embed="rId2"/>
          <a:stretch>
            <a:fillRect/>
          </a:stretch>
        </p:blipFill>
        <p:spPr>
          <a:xfrm>
            <a:off x="2059756" y="1382294"/>
            <a:ext cx="9002071" cy="4957546"/>
          </a:xfrm>
          <a:prstGeom prst="rect">
            <a:avLst/>
          </a:prstGeom>
        </p:spPr>
      </p:pic>
    </p:spTree>
    <p:extLst>
      <p:ext uri="{BB962C8B-B14F-4D97-AF65-F5344CB8AC3E}">
        <p14:creationId xmlns:p14="http://schemas.microsoft.com/office/powerpoint/2010/main" val="20085603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9B575-5910-404D-B04D-1FB4D37F4EB4}"/>
              </a:ext>
            </a:extLst>
          </p:cNvPr>
          <p:cNvSpPr>
            <a:spLocks noGrp="1"/>
          </p:cNvSpPr>
          <p:nvPr>
            <p:ph type="title"/>
          </p:nvPr>
        </p:nvSpPr>
        <p:spPr/>
        <p:txBody>
          <a:bodyPr/>
          <a:lstStyle/>
          <a:p>
            <a:r>
              <a:rPr lang="pt-BR" dirty="0"/>
              <a:t>Linguagens de Programação mais populares</a:t>
            </a:r>
          </a:p>
        </p:txBody>
      </p:sp>
      <p:sp>
        <p:nvSpPr>
          <p:cNvPr id="3" name="Espaço Reservado para Texto 2">
            <a:extLst>
              <a:ext uri="{FF2B5EF4-FFF2-40B4-BE49-F238E27FC236}">
                <a16:creationId xmlns:a16="http://schemas.microsoft.com/office/drawing/2014/main" id="{AA632675-90CD-4AC3-81A4-C337EEDCB38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D86DE20-8111-4BA1-BF7B-B231CEFE7267}"/>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pic>
        <p:nvPicPr>
          <p:cNvPr id="7" name="Imagem 6">
            <a:extLst>
              <a:ext uri="{FF2B5EF4-FFF2-40B4-BE49-F238E27FC236}">
                <a16:creationId xmlns:a16="http://schemas.microsoft.com/office/drawing/2014/main" id="{02BD04CA-384C-4F32-A8C8-AA17516965DB}"/>
              </a:ext>
            </a:extLst>
          </p:cNvPr>
          <p:cNvPicPr>
            <a:picLocks noChangeAspect="1"/>
          </p:cNvPicPr>
          <p:nvPr/>
        </p:nvPicPr>
        <p:blipFill>
          <a:blip r:embed="rId2"/>
          <a:stretch>
            <a:fillRect/>
          </a:stretch>
        </p:blipFill>
        <p:spPr>
          <a:xfrm>
            <a:off x="1082164" y="1402191"/>
            <a:ext cx="10051441" cy="4735624"/>
          </a:xfrm>
          <a:prstGeom prst="rect">
            <a:avLst/>
          </a:prstGeom>
        </p:spPr>
      </p:pic>
    </p:spTree>
    <p:extLst>
      <p:ext uri="{BB962C8B-B14F-4D97-AF65-F5344CB8AC3E}">
        <p14:creationId xmlns:p14="http://schemas.microsoft.com/office/powerpoint/2010/main" val="3178502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CCD11-5A17-4B37-8D81-4C00347FAD11}"/>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sp>
        <p:nvSpPr>
          <p:cNvPr id="3" name="Espaço Reservado para Texto 2">
            <a:extLst>
              <a:ext uri="{FF2B5EF4-FFF2-40B4-BE49-F238E27FC236}">
                <a16:creationId xmlns:a16="http://schemas.microsoft.com/office/drawing/2014/main" id="{BC5B73C1-C297-4130-85A2-E766409F3D2B}"/>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52FB1888-C4DC-49A3-AEF5-8A7E877400EB}"/>
              </a:ext>
            </a:extLst>
          </p:cNvPr>
          <p:cNvSpPr>
            <a:spLocks noGrp="1"/>
          </p:cNvSpPr>
          <p:nvPr>
            <p:ph type="sldNum" sz="quarter" idx="12"/>
          </p:nvPr>
        </p:nvSpPr>
        <p:spPr/>
        <p:txBody>
          <a:bodyPr/>
          <a:lstStyle/>
          <a:p>
            <a:fld id="{4898AEC0-503E-4FA4-859C-D0F72D6E3F79}" type="slidenum">
              <a:rPr lang="en-US" noProof="1" smtClean="0"/>
              <a:pPr/>
              <a:t>110</a:t>
            </a:fld>
            <a:endParaRPr lang="en-US" noProof="1"/>
          </a:p>
        </p:txBody>
      </p:sp>
      <p:pic>
        <p:nvPicPr>
          <p:cNvPr id="7" name="Imagem 6">
            <a:extLst>
              <a:ext uri="{FF2B5EF4-FFF2-40B4-BE49-F238E27FC236}">
                <a16:creationId xmlns:a16="http://schemas.microsoft.com/office/drawing/2014/main" id="{E927D7AA-7819-4660-9731-2CD76AE5EBEF}"/>
              </a:ext>
            </a:extLst>
          </p:cNvPr>
          <p:cNvPicPr>
            <a:picLocks noChangeAspect="1"/>
          </p:cNvPicPr>
          <p:nvPr/>
        </p:nvPicPr>
        <p:blipFill>
          <a:blip r:embed="rId2"/>
          <a:stretch>
            <a:fillRect/>
          </a:stretch>
        </p:blipFill>
        <p:spPr>
          <a:xfrm>
            <a:off x="2346960" y="1268228"/>
            <a:ext cx="8179385" cy="4869587"/>
          </a:xfrm>
          <a:prstGeom prst="rect">
            <a:avLst/>
          </a:prstGeom>
        </p:spPr>
      </p:pic>
    </p:spTree>
    <p:extLst>
      <p:ext uri="{BB962C8B-B14F-4D97-AF65-F5344CB8AC3E}">
        <p14:creationId xmlns:p14="http://schemas.microsoft.com/office/powerpoint/2010/main" val="11750359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CC53A0-8F82-444B-86A6-A59A3D2CB9FB}"/>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sp>
        <p:nvSpPr>
          <p:cNvPr id="3" name="Espaço Reservado para Texto 2">
            <a:extLst>
              <a:ext uri="{FF2B5EF4-FFF2-40B4-BE49-F238E27FC236}">
                <a16:creationId xmlns:a16="http://schemas.microsoft.com/office/drawing/2014/main" id="{44B27E8C-A1C6-496B-A965-8AEB9C5A54EC}"/>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4032E2BD-14B8-499D-8142-F69708E611FF}"/>
              </a:ext>
            </a:extLst>
          </p:cNvPr>
          <p:cNvSpPr>
            <a:spLocks noGrp="1"/>
          </p:cNvSpPr>
          <p:nvPr>
            <p:ph type="sldNum" sz="quarter" idx="12"/>
          </p:nvPr>
        </p:nvSpPr>
        <p:spPr/>
        <p:txBody>
          <a:bodyPr/>
          <a:lstStyle/>
          <a:p>
            <a:fld id="{4898AEC0-503E-4FA4-859C-D0F72D6E3F79}" type="slidenum">
              <a:rPr lang="en-US" noProof="1" smtClean="0"/>
              <a:pPr/>
              <a:t>111</a:t>
            </a:fld>
            <a:endParaRPr lang="en-US" noProof="1"/>
          </a:p>
        </p:txBody>
      </p:sp>
      <p:pic>
        <p:nvPicPr>
          <p:cNvPr id="7" name="Imagem 6">
            <a:extLst>
              <a:ext uri="{FF2B5EF4-FFF2-40B4-BE49-F238E27FC236}">
                <a16:creationId xmlns:a16="http://schemas.microsoft.com/office/drawing/2014/main" id="{539B1F07-4592-41DC-847A-2A4AF2AE54B2}"/>
              </a:ext>
            </a:extLst>
          </p:cNvPr>
          <p:cNvPicPr>
            <a:picLocks noChangeAspect="1"/>
          </p:cNvPicPr>
          <p:nvPr/>
        </p:nvPicPr>
        <p:blipFill>
          <a:blip r:embed="rId2"/>
          <a:stretch>
            <a:fillRect/>
          </a:stretch>
        </p:blipFill>
        <p:spPr>
          <a:xfrm>
            <a:off x="248283" y="1871252"/>
            <a:ext cx="11655161" cy="3857694"/>
          </a:xfrm>
          <a:prstGeom prst="rect">
            <a:avLst/>
          </a:prstGeom>
        </p:spPr>
      </p:pic>
    </p:spTree>
    <p:extLst>
      <p:ext uri="{BB962C8B-B14F-4D97-AF65-F5344CB8AC3E}">
        <p14:creationId xmlns:p14="http://schemas.microsoft.com/office/powerpoint/2010/main" val="35978232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A7ABAFE-3606-42D5-8935-0841D618306D}"/>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6C484221-3757-4C87-BF52-47E9837816EA}"/>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sp>
        <p:nvSpPr>
          <p:cNvPr id="6" name="Espaço Reservado para Número de Slide 5">
            <a:extLst>
              <a:ext uri="{FF2B5EF4-FFF2-40B4-BE49-F238E27FC236}">
                <a16:creationId xmlns:a16="http://schemas.microsoft.com/office/drawing/2014/main" id="{20493673-4EDC-4535-A67F-BED3C80A2B13}"/>
              </a:ext>
            </a:extLst>
          </p:cNvPr>
          <p:cNvSpPr>
            <a:spLocks noGrp="1"/>
          </p:cNvSpPr>
          <p:nvPr>
            <p:ph type="sldNum" sz="quarter" idx="12"/>
          </p:nvPr>
        </p:nvSpPr>
        <p:spPr/>
        <p:txBody>
          <a:bodyPr/>
          <a:lstStyle/>
          <a:p>
            <a:fld id="{4898AEC0-503E-4FA4-859C-D0F72D6E3F79}" type="slidenum">
              <a:rPr lang="en-US" noProof="1" smtClean="0"/>
              <a:pPr/>
              <a:t>112</a:t>
            </a:fld>
            <a:endParaRPr lang="en-US" noProof="1"/>
          </a:p>
        </p:txBody>
      </p:sp>
      <p:pic>
        <p:nvPicPr>
          <p:cNvPr id="8" name="Imagem 7" descr="Homem de terno e gravata sentado em uma cadeira&#10;&#10;Descrição gerada automaticamente com confiança média">
            <a:extLst>
              <a:ext uri="{FF2B5EF4-FFF2-40B4-BE49-F238E27FC236}">
                <a16:creationId xmlns:a16="http://schemas.microsoft.com/office/drawing/2014/main" id="{518C3E22-DD75-4766-A679-B60CC963080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48323" y="1152296"/>
            <a:ext cx="7242408" cy="4827863"/>
          </a:xfrm>
          <a:prstGeom prst="rect">
            <a:avLst/>
          </a:prstGeom>
        </p:spPr>
      </p:pic>
      <p:sp>
        <p:nvSpPr>
          <p:cNvPr id="9" name="CaixaDeTexto 8">
            <a:extLst>
              <a:ext uri="{FF2B5EF4-FFF2-40B4-BE49-F238E27FC236}">
                <a16:creationId xmlns:a16="http://schemas.microsoft.com/office/drawing/2014/main" id="{5B428582-0FCD-43AF-B474-3EF22600B4F8}"/>
              </a:ext>
            </a:extLst>
          </p:cNvPr>
          <p:cNvSpPr txBox="1"/>
          <p:nvPr/>
        </p:nvSpPr>
        <p:spPr>
          <a:xfrm>
            <a:off x="288082" y="1289767"/>
            <a:ext cx="4212797" cy="453377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Nos dados primitivos os dados são passados por </a:t>
            </a:r>
            <a:r>
              <a:rPr kumimoji="0" lang="pt-BR" sz="2800" b="1" i="0" u="none" strike="noStrike" kern="0" cap="none" spc="0" normalizeH="0" baseline="0" noProof="0" dirty="0">
                <a:ln>
                  <a:noFill/>
                </a:ln>
                <a:solidFill>
                  <a:srgbClr val="000000"/>
                </a:solidFill>
                <a:effectLst/>
                <a:uLnTx/>
                <a:uFillTx/>
              </a:rPr>
              <a:t>valor</a:t>
            </a:r>
            <a:r>
              <a:rPr kumimoji="0" lang="pt-BR" sz="2800" b="0" i="0" u="none" strike="noStrike" kern="0" cap="none" spc="0" normalizeH="0" baseline="0" noProof="0" dirty="0">
                <a:ln>
                  <a:noFill/>
                </a:ln>
                <a:solidFill>
                  <a:srgbClr val="000000"/>
                </a:solidFill>
                <a:effectLst/>
                <a:uLnTx/>
                <a:uFillTx/>
              </a:rPr>
              <a:t>, isso significa que é criado uma cópia e acontece uma nova alocação de memória para aquela informação.</a:t>
            </a:r>
            <a:r>
              <a:rPr lang="pt-BR" sz="2800" kern="0" dirty="0">
                <a:solidFill>
                  <a:srgbClr val="000000"/>
                </a:solidFill>
              </a:rPr>
              <a:t> Pense nisso como criar vários </a:t>
            </a:r>
            <a:r>
              <a:rPr lang="pt-BR" sz="2800" b="1" kern="0" dirty="0">
                <a:solidFill>
                  <a:srgbClr val="000000"/>
                </a:solidFill>
              </a:rPr>
              <a:t>clones </a:t>
            </a:r>
            <a:r>
              <a:rPr lang="pt-BR" sz="2800" kern="0" dirty="0">
                <a:solidFill>
                  <a:srgbClr val="000000"/>
                </a:solidFill>
              </a:rPr>
              <a:t>de uma mesma coisa</a:t>
            </a:r>
            <a:endParaRPr kumimoji="0" lang="pt-BR" sz="28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endParaRPr kumimoji="0" lang="pt-BR" sz="2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8764095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A8F0BCB-D4D2-4766-871D-59B6612F7C73}"/>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FF00C9C3-7A2F-44F3-BCDE-E8A92F5DF804}"/>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pic>
        <p:nvPicPr>
          <p:cNvPr id="7" name="AdobeStock_274462467">
            <a:hlinkClick r:id="" action="ppaction://media"/>
            <a:extLst>
              <a:ext uri="{FF2B5EF4-FFF2-40B4-BE49-F238E27FC236}">
                <a16:creationId xmlns:a16="http://schemas.microsoft.com/office/drawing/2014/main" id="{DA3F8F8C-347B-486A-89CA-AB3355110387}"/>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296419" y="1776706"/>
            <a:ext cx="6013542" cy="3383280"/>
          </a:xfrm>
        </p:spPr>
      </p:pic>
      <p:sp>
        <p:nvSpPr>
          <p:cNvPr id="6" name="Espaço Reservado para Número de Slide 5">
            <a:extLst>
              <a:ext uri="{FF2B5EF4-FFF2-40B4-BE49-F238E27FC236}">
                <a16:creationId xmlns:a16="http://schemas.microsoft.com/office/drawing/2014/main" id="{7EDFDB17-3E28-44C3-AA92-439CA8FF1B91}"/>
              </a:ext>
            </a:extLst>
          </p:cNvPr>
          <p:cNvSpPr>
            <a:spLocks noGrp="1"/>
          </p:cNvSpPr>
          <p:nvPr>
            <p:ph type="sldNum" sz="quarter" idx="12"/>
          </p:nvPr>
        </p:nvSpPr>
        <p:spPr/>
        <p:txBody>
          <a:bodyPr/>
          <a:lstStyle/>
          <a:p>
            <a:fld id="{4898AEC0-503E-4FA4-859C-D0F72D6E3F79}" type="slidenum">
              <a:rPr lang="en-US" noProof="1" smtClean="0"/>
              <a:pPr/>
              <a:t>113</a:t>
            </a:fld>
            <a:endParaRPr lang="en-US" noProof="1"/>
          </a:p>
        </p:txBody>
      </p:sp>
      <p:sp>
        <p:nvSpPr>
          <p:cNvPr id="8" name="CaixaDeTexto 7">
            <a:extLst>
              <a:ext uri="{FF2B5EF4-FFF2-40B4-BE49-F238E27FC236}">
                <a16:creationId xmlns:a16="http://schemas.microsoft.com/office/drawing/2014/main" id="{E83B2C3C-581A-4A55-B739-C3EEA479D9E9}"/>
              </a:ext>
            </a:extLst>
          </p:cNvPr>
          <p:cNvSpPr txBox="1"/>
          <p:nvPr/>
        </p:nvSpPr>
        <p:spPr>
          <a:xfrm>
            <a:off x="6678722" y="1604040"/>
            <a:ext cx="4884627" cy="465161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Quando falamos que os dados são passados por referência significa que irão apontar para o mesmo objeto na memória – o novo objeto será apenas uma referência ao caminho do objeto original na memória </a:t>
            </a:r>
            <a:r>
              <a:rPr kumimoji="0" lang="pt-BR" sz="2800" b="1" i="0" u="none" strike="noStrike" kern="0" cap="none" spc="0" normalizeH="0" baseline="0" noProof="0" dirty="0">
                <a:ln>
                  <a:noFill/>
                </a:ln>
                <a:solidFill>
                  <a:srgbClr val="000000"/>
                </a:solidFill>
                <a:effectLst/>
                <a:uLnTx/>
                <a:uFillTx/>
              </a:rPr>
              <a:t>pense como se fosse</a:t>
            </a:r>
            <a:r>
              <a:rPr kumimoji="0" lang="pt-BR" sz="2800" b="1" i="0" u="none" strike="noStrike" kern="0" cap="none" spc="0" normalizeH="0" noProof="0" dirty="0">
                <a:ln>
                  <a:noFill/>
                </a:ln>
                <a:solidFill>
                  <a:srgbClr val="000000"/>
                </a:solidFill>
                <a:effectLst/>
                <a:uLnTx/>
                <a:uFillTx/>
              </a:rPr>
              <a:t> um espelho ele apenas “imita”</a:t>
            </a:r>
          </a:p>
          <a:p>
            <a:pPr marR="0" algn="l" defTabSz="914400" eaLnBrk="1" fontAlgn="auto" latinLnBrk="0" hangingPunct="1">
              <a:spcBef>
                <a:spcPts val="500"/>
              </a:spcBef>
              <a:spcAft>
                <a:spcPts val="0"/>
              </a:spcAft>
              <a:buClrTx/>
              <a:buSzTx/>
              <a:buFontTx/>
              <a:buNone/>
              <a:tabLst/>
            </a:pPr>
            <a:r>
              <a:rPr lang="pt-BR" sz="2800" b="1" kern="0" baseline="0" dirty="0">
                <a:solidFill>
                  <a:srgbClr val="000000"/>
                </a:solidFill>
              </a:rPr>
              <a:t>O objeto real</a:t>
            </a:r>
            <a:endParaRPr kumimoji="0" lang="pt-BR" sz="2800" b="1"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6807118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280"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1E64F-A4DB-4B64-8B61-010F6ACD9A12}"/>
              </a:ext>
            </a:extLst>
          </p:cNvPr>
          <p:cNvSpPr>
            <a:spLocks noGrp="1"/>
          </p:cNvSpPr>
          <p:nvPr>
            <p:ph type="title"/>
          </p:nvPr>
        </p:nvSpPr>
        <p:spPr/>
        <p:txBody>
          <a:bodyPr/>
          <a:lstStyle/>
          <a:p>
            <a:r>
              <a:rPr lang="pt-BR" dirty="0"/>
              <a:t>Valor Padrão</a:t>
            </a:r>
          </a:p>
        </p:txBody>
      </p:sp>
      <p:sp>
        <p:nvSpPr>
          <p:cNvPr id="3" name="Espaço Reservado para Texto 2">
            <a:extLst>
              <a:ext uri="{FF2B5EF4-FFF2-40B4-BE49-F238E27FC236}">
                <a16:creationId xmlns:a16="http://schemas.microsoft.com/office/drawing/2014/main" id="{3F9194C0-6C6A-4EF2-9BF6-1DD162AF99AC}"/>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79D377A8-8DD2-44C9-85DB-61E9B9564A58}"/>
              </a:ext>
            </a:extLst>
          </p:cNvPr>
          <p:cNvSpPr>
            <a:spLocks noGrp="1"/>
          </p:cNvSpPr>
          <p:nvPr>
            <p:ph type="sldNum" sz="quarter" idx="12"/>
          </p:nvPr>
        </p:nvSpPr>
        <p:spPr/>
        <p:txBody>
          <a:bodyPr/>
          <a:lstStyle/>
          <a:p>
            <a:fld id="{4898AEC0-503E-4FA4-859C-D0F72D6E3F79}" type="slidenum">
              <a:rPr lang="en-US" noProof="1" smtClean="0"/>
              <a:pPr/>
              <a:t>114</a:t>
            </a:fld>
            <a:endParaRPr lang="en-US" noProof="1"/>
          </a:p>
        </p:txBody>
      </p:sp>
      <p:pic>
        <p:nvPicPr>
          <p:cNvPr id="7" name="Espaço Reservado para Conteúdo 6">
            <a:extLst>
              <a:ext uri="{FF2B5EF4-FFF2-40B4-BE49-F238E27FC236}">
                <a16:creationId xmlns:a16="http://schemas.microsoft.com/office/drawing/2014/main" id="{2072131B-B255-4752-8614-1A658CE433D2}"/>
              </a:ext>
            </a:extLst>
          </p:cNvPr>
          <p:cNvPicPr>
            <a:picLocks noGrp="1" noChangeAspect="1"/>
          </p:cNvPicPr>
          <p:nvPr>
            <p:ph sz="quarter" idx="1"/>
          </p:nvPr>
        </p:nvPicPr>
        <p:blipFill>
          <a:blip r:embed="rId2"/>
          <a:stretch>
            <a:fillRect/>
          </a:stretch>
        </p:blipFill>
        <p:spPr>
          <a:xfrm>
            <a:off x="1657644" y="1339198"/>
            <a:ext cx="8876237" cy="4729553"/>
          </a:xfrm>
        </p:spPr>
      </p:pic>
    </p:spTree>
    <p:extLst>
      <p:ext uri="{BB962C8B-B14F-4D97-AF65-F5344CB8AC3E}">
        <p14:creationId xmlns:p14="http://schemas.microsoft.com/office/powerpoint/2010/main" val="9224855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AB106-ABA2-4990-9C99-39687345688D}"/>
              </a:ext>
            </a:extLst>
          </p:cNvPr>
          <p:cNvSpPr>
            <a:spLocks noGrp="1"/>
          </p:cNvSpPr>
          <p:nvPr>
            <p:ph type="title"/>
          </p:nvPr>
        </p:nvSpPr>
        <p:spPr/>
        <p:txBody>
          <a:bodyPr/>
          <a:lstStyle/>
          <a:p>
            <a:r>
              <a:rPr lang="pt-BR" dirty="0"/>
              <a:t>Valor Padrão</a:t>
            </a:r>
          </a:p>
        </p:txBody>
      </p:sp>
      <p:sp>
        <p:nvSpPr>
          <p:cNvPr id="3" name="Espaço Reservado para Texto 2">
            <a:extLst>
              <a:ext uri="{FF2B5EF4-FFF2-40B4-BE49-F238E27FC236}">
                <a16:creationId xmlns:a16="http://schemas.microsoft.com/office/drawing/2014/main" id="{8DB372E2-F82A-4B9F-9141-90F057A49E06}"/>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52D0240B-5BCF-410A-B50E-DE8956711D36}"/>
              </a:ext>
            </a:extLst>
          </p:cNvPr>
          <p:cNvSpPr>
            <a:spLocks noGrp="1"/>
          </p:cNvSpPr>
          <p:nvPr>
            <p:ph type="sldNum" sz="quarter" idx="12"/>
          </p:nvPr>
        </p:nvSpPr>
        <p:spPr/>
        <p:txBody>
          <a:bodyPr/>
          <a:lstStyle/>
          <a:p>
            <a:fld id="{4898AEC0-503E-4FA4-859C-D0F72D6E3F79}" type="slidenum">
              <a:rPr lang="en-US" noProof="1" smtClean="0"/>
              <a:pPr/>
              <a:t>115</a:t>
            </a:fld>
            <a:endParaRPr lang="en-US" noProof="1"/>
          </a:p>
        </p:txBody>
      </p:sp>
      <p:pic>
        <p:nvPicPr>
          <p:cNvPr id="7" name="Imagem 6">
            <a:extLst>
              <a:ext uri="{FF2B5EF4-FFF2-40B4-BE49-F238E27FC236}">
                <a16:creationId xmlns:a16="http://schemas.microsoft.com/office/drawing/2014/main" id="{756A69AD-588C-474F-9DA1-39C641AA3CB8}"/>
              </a:ext>
            </a:extLst>
          </p:cNvPr>
          <p:cNvPicPr>
            <a:picLocks noChangeAspect="1"/>
          </p:cNvPicPr>
          <p:nvPr/>
        </p:nvPicPr>
        <p:blipFill>
          <a:blip r:embed="rId2"/>
          <a:stretch>
            <a:fillRect/>
          </a:stretch>
        </p:blipFill>
        <p:spPr>
          <a:xfrm>
            <a:off x="2006937" y="1356481"/>
            <a:ext cx="8177651" cy="4694986"/>
          </a:xfrm>
          <a:prstGeom prst="rect">
            <a:avLst/>
          </a:prstGeom>
        </p:spPr>
      </p:pic>
    </p:spTree>
    <p:extLst>
      <p:ext uri="{BB962C8B-B14F-4D97-AF65-F5344CB8AC3E}">
        <p14:creationId xmlns:p14="http://schemas.microsoft.com/office/powerpoint/2010/main" val="27549832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F3267-8907-4936-8229-3DD777E85710}"/>
              </a:ext>
            </a:extLst>
          </p:cNvPr>
          <p:cNvSpPr>
            <a:spLocks noGrp="1"/>
          </p:cNvSpPr>
          <p:nvPr>
            <p:ph type="title"/>
          </p:nvPr>
        </p:nvSpPr>
        <p:spPr/>
        <p:txBody>
          <a:bodyPr/>
          <a:lstStyle/>
          <a:p>
            <a:r>
              <a:rPr lang="pt-BR" dirty="0"/>
              <a:t>Variáveis Locais</a:t>
            </a:r>
          </a:p>
        </p:txBody>
      </p:sp>
      <p:sp>
        <p:nvSpPr>
          <p:cNvPr id="3" name="Espaço Reservado para Texto 2">
            <a:extLst>
              <a:ext uri="{FF2B5EF4-FFF2-40B4-BE49-F238E27FC236}">
                <a16:creationId xmlns:a16="http://schemas.microsoft.com/office/drawing/2014/main" id="{6F2F5E82-AD3A-45F0-B297-0255A2066C23}"/>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2780D8E2-2EE7-4BEB-99B4-E833ADD04176}"/>
              </a:ext>
            </a:extLst>
          </p:cNvPr>
          <p:cNvSpPr>
            <a:spLocks noGrp="1"/>
          </p:cNvSpPr>
          <p:nvPr>
            <p:ph type="sldNum" sz="quarter" idx="12"/>
          </p:nvPr>
        </p:nvSpPr>
        <p:spPr/>
        <p:txBody>
          <a:bodyPr/>
          <a:lstStyle/>
          <a:p>
            <a:fld id="{4898AEC0-503E-4FA4-859C-D0F72D6E3F79}" type="slidenum">
              <a:rPr lang="en-US" noProof="1" smtClean="0"/>
              <a:pPr/>
              <a:t>116</a:t>
            </a:fld>
            <a:endParaRPr lang="en-US" noProof="1"/>
          </a:p>
        </p:txBody>
      </p:sp>
      <p:pic>
        <p:nvPicPr>
          <p:cNvPr id="7" name="Imagem 6">
            <a:extLst>
              <a:ext uri="{FF2B5EF4-FFF2-40B4-BE49-F238E27FC236}">
                <a16:creationId xmlns:a16="http://schemas.microsoft.com/office/drawing/2014/main" id="{C36B6EC9-1A30-4190-9958-1A60E2AAD447}"/>
              </a:ext>
            </a:extLst>
          </p:cNvPr>
          <p:cNvPicPr>
            <a:picLocks noChangeAspect="1"/>
          </p:cNvPicPr>
          <p:nvPr/>
        </p:nvPicPr>
        <p:blipFill>
          <a:blip r:embed="rId2"/>
          <a:stretch>
            <a:fillRect/>
          </a:stretch>
        </p:blipFill>
        <p:spPr>
          <a:xfrm>
            <a:off x="3322244" y="1262272"/>
            <a:ext cx="5885777" cy="5158848"/>
          </a:xfrm>
          <a:prstGeom prst="rect">
            <a:avLst/>
          </a:prstGeom>
        </p:spPr>
      </p:pic>
    </p:spTree>
    <p:extLst>
      <p:ext uri="{BB962C8B-B14F-4D97-AF65-F5344CB8AC3E}">
        <p14:creationId xmlns:p14="http://schemas.microsoft.com/office/powerpoint/2010/main" val="3961321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D5FB2-92AA-4908-A470-9991B45DCC48}"/>
              </a:ext>
            </a:extLst>
          </p:cNvPr>
          <p:cNvSpPr>
            <a:spLocks noGrp="1"/>
          </p:cNvSpPr>
          <p:nvPr>
            <p:ph type="title"/>
          </p:nvPr>
        </p:nvSpPr>
        <p:spPr/>
        <p:txBody>
          <a:bodyPr/>
          <a:lstStyle/>
          <a:p>
            <a:r>
              <a:rPr lang="pt-BR" dirty="0"/>
              <a:t>Variáveis Locais</a:t>
            </a:r>
          </a:p>
        </p:txBody>
      </p:sp>
      <p:sp>
        <p:nvSpPr>
          <p:cNvPr id="3" name="Espaço Reservado para Texto 2">
            <a:extLst>
              <a:ext uri="{FF2B5EF4-FFF2-40B4-BE49-F238E27FC236}">
                <a16:creationId xmlns:a16="http://schemas.microsoft.com/office/drawing/2014/main" id="{BEBB6814-7662-4E7F-AE8F-7C95E0B05473}"/>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D49576AD-8B13-4BDB-B6E4-0702EED274FB}"/>
              </a:ext>
            </a:extLst>
          </p:cNvPr>
          <p:cNvSpPr>
            <a:spLocks noGrp="1"/>
          </p:cNvSpPr>
          <p:nvPr>
            <p:ph type="sldNum" sz="quarter" idx="12"/>
          </p:nvPr>
        </p:nvSpPr>
        <p:spPr/>
        <p:txBody>
          <a:bodyPr/>
          <a:lstStyle/>
          <a:p>
            <a:fld id="{4898AEC0-503E-4FA4-859C-D0F72D6E3F79}" type="slidenum">
              <a:rPr lang="en-US" noProof="1" smtClean="0"/>
              <a:pPr/>
              <a:t>117</a:t>
            </a:fld>
            <a:endParaRPr lang="en-US" noProof="1"/>
          </a:p>
        </p:txBody>
      </p:sp>
      <p:pic>
        <p:nvPicPr>
          <p:cNvPr id="7" name="Imagem 6">
            <a:extLst>
              <a:ext uri="{FF2B5EF4-FFF2-40B4-BE49-F238E27FC236}">
                <a16:creationId xmlns:a16="http://schemas.microsoft.com/office/drawing/2014/main" id="{40E4C810-D680-4406-990B-8F9929574343}"/>
              </a:ext>
            </a:extLst>
          </p:cNvPr>
          <p:cNvPicPr>
            <a:picLocks noChangeAspect="1"/>
          </p:cNvPicPr>
          <p:nvPr/>
        </p:nvPicPr>
        <p:blipFill>
          <a:blip r:embed="rId2"/>
          <a:stretch>
            <a:fillRect/>
          </a:stretch>
        </p:blipFill>
        <p:spPr>
          <a:xfrm>
            <a:off x="1906564" y="1292063"/>
            <a:ext cx="8378397" cy="5064628"/>
          </a:xfrm>
          <a:prstGeom prst="rect">
            <a:avLst/>
          </a:prstGeom>
        </p:spPr>
      </p:pic>
    </p:spTree>
    <p:extLst>
      <p:ext uri="{BB962C8B-B14F-4D97-AF65-F5344CB8AC3E}">
        <p14:creationId xmlns:p14="http://schemas.microsoft.com/office/powerpoint/2010/main" val="33165224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703C02-76DC-433B-A211-9A300083ACC9}"/>
              </a:ext>
            </a:extLst>
          </p:cNvPr>
          <p:cNvSpPr>
            <a:spLocks noGrp="1"/>
          </p:cNvSpPr>
          <p:nvPr>
            <p:ph type="title"/>
          </p:nvPr>
        </p:nvSpPr>
        <p:spPr/>
        <p:txBody>
          <a:bodyPr/>
          <a:lstStyle/>
          <a:p>
            <a:r>
              <a:rPr lang="pt-BR" dirty="0"/>
              <a:t>Valor </a:t>
            </a:r>
            <a:r>
              <a:rPr lang="pt-BR" dirty="0" err="1"/>
              <a:t>Null</a:t>
            </a:r>
            <a:endParaRPr lang="pt-BR" dirty="0"/>
          </a:p>
        </p:txBody>
      </p:sp>
      <p:sp>
        <p:nvSpPr>
          <p:cNvPr id="3" name="Espaço Reservado para Texto 2">
            <a:extLst>
              <a:ext uri="{FF2B5EF4-FFF2-40B4-BE49-F238E27FC236}">
                <a16:creationId xmlns:a16="http://schemas.microsoft.com/office/drawing/2014/main" id="{3F9E14AB-4D4F-4DCA-BB01-E83A10BB33FE}"/>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A73AC7B2-B52F-4D56-9B4E-71E02AC1A950}"/>
              </a:ext>
            </a:extLst>
          </p:cNvPr>
          <p:cNvSpPr>
            <a:spLocks noGrp="1"/>
          </p:cNvSpPr>
          <p:nvPr>
            <p:ph type="sldNum" sz="quarter" idx="12"/>
          </p:nvPr>
        </p:nvSpPr>
        <p:spPr/>
        <p:txBody>
          <a:bodyPr/>
          <a:lstStyle/>
          <a:p>
            <a:fld id="{4898AEC0-503E-4FA4-859C-D0F72D6E3F79}" type="slidenum">
              <a:rPr lang="en-US" noProof="1" smtClean="0"/>
              <a:pPr/>
              <a:t>118</a:t>
            </a:fld>
            <a:endParaRPr lang="en-US" noProof="1"/>
          </a:p>
        </p:txBody>
      </p:sp>
      <p:pic>
        <p:nvPicPr>
          <p:cNvPr id="7" name="Imagem 6">
            <a:extLst>
              <a:ext uri="{FF2B5EF4-FFF2-40B4-BE49-F238E27FC236}">
                <a16:creationId xmlns:a16="http://schemas.microsoft.com/office/drawing/2014/main" id="{1DAEDAFA-6ED4-48EC-BF39-DE3023B6B783}"/>
              </a:ext>
            </a:extLst>
          </p:cNvPr>
          <p:cNvPicPr>
            <a:picLocks noChangeAspect="1"/>
          </p:cNvPicPr>
          <p:nvPr/>
        </p:nvPicPr>
        <p:blipFill>
          <a:blip r:embed="rId2"/>
          <a:stretch>
            <a:fillRect/>
          </a:stretch>
        </p:blipFill>
        <p:spPr>
          <a:xfrm>
            <a:off x="2485854" y="1323221"/>
            <a:ext cx="7559120" cy="4932432"/>
          </a:xfrm>
          <a:prstGeom prst="rect">
            <a:avLst/>
          </a:prstGeom>
        </p:spPr>
      </p:pic>
    </p:spTree>
    <p:extLst>
      <p:ext uri="{BB962C8B-B14F-4D97-AF65-F5344CB8AC3E}">
        <p14:creationId xmlns:p14="http://schemas.microsoft.com/office/powerpoint/2010/main" val="393556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8BA85-BE5E-47E4-9B8D-F89A9BFCDED1}"/>
              </a:ext>
            </a:extLst>
          </p:cNvPr>
          <p:cNvSpPr>
            <a:spLocks noGrp="1"/>
          </p:cNvSpPr>
          <p:nvPr>
            <p:ph type="title"/>
          </p:nvPr>
        </p:nvSpPr>
        <p:spPr/>
        <p:txBody>
          <a:bodyPr/>
          <a:lstStyle/>
          <a:p>
            <a:r>
              <a:rPr lang="pt-BR" dirty="0"/>
              <a:t>Instanciação</a:t>
            </a:r>
          </a:p>
        </p:txBody>
      </p:sp>
      <p:sp>
        <p:nvSpPr>
          <p:cNvPr id="3" name="Espaço Reservado para Texto 2">
            <a:extLst>
              <a:ext uri="{FF2B5EF4-FFF2-40B4-BE49-F238E27FC236}">
                <a16:creationId xmlns:a16="http://schemas.microsoft.com/office/drawing/2014/main" id="{A59C1B65-279B-4270-84B5-B426D15F033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EF8D44A-2585-4993-BBEF-2D742B9E629A}"/>
              </a:ext>
            </a:extLst>
          </p:cNvPr>
          <p:cNvSpPr>
            <a:spLocks noGrp="1"/>
          </p:cNvSpPr>
          <p:nvPr>
            <p:ph type="sldNum" sz="quarter" idx="12"/>
          </p:nvPr>
        </p:nvSpPr>
        <p:spPr/>
        <p:txBody>
          <a:bodyPr/>
          <a:lstStyle/>
          <a:p>
            <a:fld id="{4898AEC0-503E-4FA4-859C-D0F72D6E3F79}" type="slidenum">
              <a:rPr lang="en-US" noProof="1" smtClean="0"/>
              <a:pPr/>
              <a:t>119</a:t>
            </a:fld>
            <a:endParaRPr lang="en-US" noProof="1"/>
          </a:p>
        </p:txBody>
      </p:sp>
      <p:pic>
        <p:nvPicPr>
          <p:cNvPr id="6" name="Imagem 5">
            <a:extLst>
              <a:ext uri="{FF2B5EF4-FFF2-40B4-BE49-F238E27FC236}">
                <a16:creationId xmlns:a16="http://schemas.microsoft.com/office/drawing/2014/main" id="{D8FBFCD2-04BD-4CB5-883B-C09564B1F039}"/>
              </a:ext>
            </a:extLst>
          </p:cNvPr>
          <p:cNvPicPr>
            <a:picLocks noChangeAspect="1"/>
          </p:cNvPicPr>
          <p:nvPr/>
        </p:nvPicPr>
        <p:blipFill rotWithShape="1">
          <a:blip r:embed="rId3"/>
          <a:srcRect l="13148" b="12122"/>
          <a:stretch/>
        </p:blipFill>
        <p:spPr>
          <a:xfrm>
            <a:off x="296419" y="1285875"/>
            <a:ext cx="5020207" cy="3992547"/>
          </a:xfrm>
          <a:prstGeom prst="rect">
            <a:avLst/>
          </a:prstGeom>
        </p:spPr>
      </p:pic>
      <p:pic>
        <p:nvPicPr>
          <p:cNvPr id="7" name="Imagem 6">
            <a:extLst>
              <a:ext uri="{FF2B5EF4-FFF2-40B4-BE49-F238E27FC236}">
                <a16:creationId xmlns:a16="http://schemas.microsoft.com/office/drawing/2014/main" id="{0D168E6A-EC59-48E1-BB1A-6B6AC13B0321}"/>
              </a:ext>
            </a:extLst>
          </p:cNvPr>
          <p:cNvPicPr>
            <a:picLocks noChangeAspect="1"/>
          </p:cNvPicPr>
          <p:nvPr/>
        </p:nvPicPr>
        <p:blipFill>
          <a:blip r:embed="rId4"/>
          <a:stretch>
            <a:fillRect/>
          </a:stretch>
        </p:blipFill>
        <p:spPr>
          <a:xfrm flipH="1">
            <a:off x="5846381" y="1295797"/>
            <a:ext cx="5478928" cy="3972701"/>
          </a:xfrm>
          <a:prstGeom prst="rect">
            <a:avLst/>
          </a:prstGeom>
        </p:spPr>
      </p:pic>
      <p:sp>
        <p:nvSpPr>
          <p:cNvPr id="8" name="CaixaDeTexto 7">
            <a:extLst>
              <a:ext uri="{FF2B5EF4-FFF2-40B4-BE49-F238E27FC236}">
                <a16:creationId xmlns:a16="http://schemas.microsoft.com/office/drawing/2014/main" id="{E764A297-7DF7-4943-9957-5E1FCD28BFFE}"/>
              </a:ext>
            </a:extLst>
          </p:cNvPr>
          <p:cNvSpPr txBox="1"/>
          <p:nvPr/>
        </p:nvSpPr>
        <p:spPr>
          <a:xfrm>
            <a:off x="1801092" y="5336472"/>
            <a:ext cx="126076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3600" kern="0" dirty="0">
                <a:solidFill>
                  <a:srgbClr val="000000"/>
                </a:solidFill>
              </a:rPr>
              <a:t>Classe</a:t>
            </a:r>
            <a:endParaRPr kumimoji="0" lang="pt-BR" sz="3600" b="0" i="0" u="none" strike="noStrike" kern="0" cap="none" spc="0" normalizeH="0" baseline="0" noProof="0" dirty="0">
              <a:ln>
                <a:noFill/>
              </a:ln>
              <a:solidFill>
                <a:srgbClr val="000000"/>
              </a:solidFill>
              <a:effectLst/>
              <a:uLnTx/>
              <a:uFillTx/>
            </a:endParaRPr>
          </a:p>
        </p:txBody>
      </p:sp>
      <p:sp>
        <p:nvSpPr>
          <p:cNvPr id="9" name="CaixaDeTexto 8">
            <a:extLst>
              <a:ext uri="{FF2B5EF4-FFF2-40B4-BE49-F238E27FC236}">
                <a16:creationId xmlns:a16="http://schemas.microsoft.com/office/drawing/2014/main" id="{9892AB39-8FB7-48DF-89B8-BFC4F3B67E4B}"/>
              </a:ext>
            </a:extLst>
          </p:cNvPr>
          <p:cNvSpPr txBox="1"/>
          <p:nvPr/>
        </p:nvSpPr>
        <p:spPr>
          <a:xfrm>
            <a:off x="6902518" y="5326550"/>
            <a:ext cx="336665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600" b="0" i="0" u="none" strike="noStrike" kern="0" cap="none" spc="0" normalizeH="0" baseline="0" noProof="0" dirty="0">
                <a:ln>
                  <a:noFill/>
                </a:ln>
                <a:solidFill>
                  <a:srgbClr val="000000"/>
                </a:solidFill>
                <a:effectLst/>
                <a:uLnTx/>
                <a:uFillTx/>
              </a:rPr>
              <a:t>Instância (Objeto)</a:t>
            </a:r>
          </a:p>
        </p:txBody>
      </p:sp>
    </p:spTree>
    <p:extLst>
      <p:ext uri="{BB962C8B-B14F-4D97-AF65-F5344CB8AC3E}">
        <p14:creationId xmlns:p14="http://schemas.microsoft.com/office/powerpoint/2010/main" val="27022410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3252F-480D-4915-BF83-CE958D9B4387}"/>
              </a:ext>
            </a:extLst>
          </p:cNvPr>
          <p:cNvSpPr>
            <a:spLocks noGrp="1"/>
          </p:cNvSpPr>
          <p:nvPr>
            <p:ph type="title"/>
          </p:nvPr>
        </p:nvSpPr>
        <p:spPr/>
        <p:txBody>
          <a:bodyPr/>
          <a:lstStyle/>
          <a:p>
            <a:r>
              <a:rPr lang="pt-BR" dirty="0"/>
              <a:t>Linguagens de Programação mais populares</a:t>
            </a:r>
          </a:p>
        </p:txBody>
      </p:sp>
      <p:sp>
        <p:nvSpPr>
          <p:cNvPr id="3" name="Espaço Reservado para Texto 2">
            <a:extLst>
              <a:ext uri="{FF2B5EF4-FFF2-40B4-BE49-F238E27FC236}">
                <a16:creationId xmlns:a16="http://schemas.microsoft.com/office/drawing/2014/main" id="{3CCBF5DB-C7A9-49A2-8B05-9776CE48824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42BCF0E-041C-4B59-AE54-65B87B663487}"/>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pic>
        <p:nvPicPr>
          <p:cNvPr id="7" name="Imagem 6">
            <a:extLst>
              <a:ext uri="{FF2B5EF4-FFF2-40B4-BE49-F238E27FC236}">
                <a16:creationId xmlns:a16="http://schemas.microsoft.com/office/drawing/2014/main" id="{229EF7A1-6480-407C-BC36-8756D230BB4A}"/>
              </a:ext>
            </a:extLst>
          </p:cNvPr>
          <p:cNvPicPr>
            <a:picLocks noChangeAspect="1"/>
          </p:cNvPicPr>
          <p:nvPr/>
        </p:nvPicPr>
        <p:blipFill>
          <a:blip r:embed="rId2"/>
          <a:stretch>
            <a:fillRect/>
          </a:stretch>
        </p:blipFill>
        <p:spPr>
          <a:xfrm>
            <a:off x="2473692" y="1306727"/>
            <a:ext cx="7084485" cy="4948926"/>
          </a:xfrm>
          <a:prstGeom prst="rect">
            <a:avLst/>
          </a:prstGeom>
        </p:spPr>
      </p:pic>
    </p:spTree>
    <p:extLst>
      <p:ext uri="{BB962C8B-B14F-4D97-AF65-F5344CB8AC3E}">
        <p14:creationId xmlns:p14="http://schemas.microsoft.com/office/powerpoint/2010/main" val="26937113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0F6B005-3ED4-409F-92BB-3D0AD7B905A6}"/>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5F6CBEEB-8077-4861-B3B3-29527F9167BE}"/>
              </a:ext>
            </a:extLst>
          </p:cNvPr>
          <p:cNvSpPr>
            <a:spLocks noGrp="1"/>
          </p:cNvSpPr>
          <p:nvPr>
            <p:ph type="title"/>
          </p:nvPr>
        </p:nvSpPr>
        <p:spPr/>
        <p:txBody>
          <a:bodyPr/>
          <a:lstStyle/>
          <a:p>
            <a:r>
              <a:rPr lang="pt-BR" dirty="0"/>
              <a:t>Instanciação</a:t>
            </a:r>
          </a:p>
        </p:txBody>
      </p:sp>
      <p:sp>
        <p:nvSpPr>
          <p:cNvPr id="6" name="Espaço Reservado para Número de Slide 5">
            <a:extLst>
              <a:ext uri="{FF2B5EF4-FFF2-40B4-BE49-F238E27FC236}">
                <a16:creationId xmlns:a16="http://schemas.microsoft.com/office/drawing/2014/main" id="{931C13D4-FD02-43D7-A87A-66F6D3D32AEE}"/>
              </a:ext>
            </a:extLst>
          </p:cNvPr>
          <p:cNvSpPr>
            <a:spLocks noGrp="1"/>
          </p:cNvSpPr>
          <p:nvPr>
            <p:ph type="sldNum" sz="quarter" idx="12"/>
          </p:nvPr>
        </p:nvSpPr>
        <p:spPr/>
        <p:txBody>
          <a:bodyPr/>
          <a:lstStyle/>
          <a:p>
            <a:fld id="{4898AEC0-503E-4FA4-859C-D0F72D6E3F79}" type="slidenum">
              <a:rPr lang="en-US" noProof="1" smtClean="0"/>
              <a:pPr/>
              <a:t>120</a:t>
            </a:fld>
            <a:endParaRPr lang="en-US" noProof="1"/>
          </a:p>
        </p:txBody>
      </p:sp>
      <p:sp>
        <p:nvSpPr>
          <p:cNvPr id="7" name="Espaço Reservado para Conteúdo 3">
            <a:extLst>
              <a:ext uri="{FF2B5EF4-FFF2-40B4-BE49-F238E27FC236}">
                <a16:creationId xmlns:a16="http://schemas.microsoft.com/office/drawing/2014/main" id="{1DAB3D1A-B9DB-40B8-9FC5-69C36D1969AF}"/>
              </a:ext>
            </a:extLst>
          </p:cNvPr>
          <p:cNvSpPr>
            <a:spLocks noGrp="1"/>
          </p:cNvSpPr>
          <p:nvPr>
            <p:ph sz="half" idx="1"/>
          </p:nvPr>
        </p:nvSpPr>
        <p:spPr>
          <a:xfrm>
            <a:off x="288083" y="1341120"/>
            <a:ext cx="11615361" cy="4732441"/>
          </a:xfrm>
        </p:spPr>
        <p:txBody>
          <a:bodyPr/>
          <a:lstStyle/>
          <a:p>
            <a:r>
              <a:rPr lang="pt-BR" dirty="0"/>
              <a:t>Objetos devem ser instanciados (criados) para ser utilizados</a:t>
            </a:r>
          </a:p>
          <a:p>
            <a:r>
              <a:rPr lang="pt-BR" dirty="0"/>
              <a:t>Isso é feito por um tipo especial de métodos, chamados de </a:t>
            </a:r>
            <a:r>
              <a:rPr lang="pt-BR" b="1" dirty="0"/>
              <a:t>construtores</a:t>
            </a:r>
          </a:p>
          <a:p>
            <a:endParaRPr lang="pt-BR" b="1" dirty="0"/>
          </a:p>
        </p:txBody>
      </p:sp>
    </p:spTree>
    <p:extLst>
      <p:ext uri="{BB962C8B-B14F-4D97-AF65-F5344CB8AC3E}">
        <p14:creationId xmlns:p14="http://schemas.microsoft.com/office/powerpoint/2010/main" val="21856974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9E9021F-5F1D-41A5-8D6E-E3FD11166897}"/>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0768D25D-8769-4740-9A86-08F3536F1E86}"/>
              </a:ext>
            </a:extLst>
          </p:cNvPr>
          <p:cNvSpPr>
            <a:spLocks noGrp="1"/>
          </p:cNvSpPr>
          <p:nvPr>
            <p:ph type="title"/>
          </p:nvPr>
        </p:nvSpPr>
        <p:spPr/>
        <p:txBody>
          <a:bodyPr/>
          <a:lstStyle/>
          <a:p>
            <a:r>
              <a:rPr lang="pt-BR" dirty="0"/>
              <a:t>Instanciação</a:t>
            </a:r>
          </a:p>
        </p:txBody>
      </p:sp>
      <p:sp>
        <p:nvSpPr>
          <p:cNvPr id="6" name="Espaço Reservado para Número de Slide 5">
            <a:extLst>
              <a:ext uri="{FF2B5EF4-FFF2-40B4-BE49-F238E27FC236}">
                <a16:creationId xmlns:a16="http://schemas.microsoft.com/office/drawing/2014/main" id="{760C41BF-B66D-4BA3-9D99-A229C563AB46}"/>
              </a:ext>
            </a:extLst>
          </p:cNvPr>
          <p:cNvSpPr>
            <a:spLocks noGrp="1"/>
          </p:cNvSpPr>
          <p:nvPr>
            <p:ph type="sldNum" sz="quarter" idx="12"/>
          </p:nvPr>
        </p:nvSpPr>
        <p:spPr/>
        <p:txBody>
          <a:bodyPr/>
          <a:lstStyle/>
          <a:p>
            <a:fld id="{4898AEC0-503E-4FA4-859C-D0F72D6E3F79}" type="slidenum">
              <a:rPr lang="en-US" noProof="1" smtClean="0"/>
              <a:pPr/>
              <a:t>121</a:t>
            </a:fld>
            <a:endParaRPr lang="en-US" noProof="1"/>
          </a:p>
        </p:txBody>
      </p:sp>
      <p:pic>
        <p:nvPicPr>
          <p:cNvPr id="8" name="Imagem 7">
            <a:extLst>
              <a:ext uri="{FF2B5EF4-FFF2-40B4-BE49-F238E27FC236}">
                <a16:creationId xmlns:a16="http://schemas.microsoft.com/office/drawing/2014/main" id="{EA7EF542-E5F7-4D4C-9FD2-F9042E40A27A}"/>
              </a:ext>
            </a:extLst>
          </p:cNvPr>
          <p:cNvPicPr>
            <a:picLocks noChangeAspect="1"/>
          </p:cNvPicPr>
          <p:nvPr/>
        </p:nvPicPr>
        <p:blipFill rotWithShape="1">
          <a:blip r:embed="rId2"/>
          <a:srcRect l="2682"/>
          <a:stretch/>
        </p:blipFill>
        <p:spPr>
          <a:xfrm>
            <a:off x="288083" y="1326202"/>
            <a:ext cx="8717280" cy="4929451"/>
          </a:xfrm>
          <a:prstGeom prst="rect">
            <a:avLst/>
          </a:prstGeom>
        </p:spPr>
      </p:pic>
    </p:spTree>
    <p:extLst>
      <p:ext uri="{BB962C8B-B14F-4D97-AF65-F5344CB8AC3E}">
        <p14:creationId xmlns:p14="http://schemas.microsoft.com/office/powerpoint/2010/main" val="18453175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6090C-0043-4CEE-98AE-294C478BA54D}"/>
              </a:ext>
            </a:extLst>
          </p:cNvPr>
          <p:cNvSpPr>
            <a:spLocks noGrp="1"/>
          </p:cNvSpPr>
          <p:nvPr>
            <p:ph type="title"/>
          </p:nvPr>
        </p:nvSpPr>
        <p:spPr/>
        <p:txBody>
          <a:bodyPr/>
          <a:lstStyle/>
          <a:p>
            <a:r>
              <a:rPr lang="pt-BR" dirty="0"/>
              <a:t>Relacionamento</a:t>
            </a:r>
            <a:br>
              <a:rPr lang="pt-BR" dirty="0"/>
            </a:br>
            <a:endParaRPr lang="pt-BR" dirty="0"/>
          </a:p>
        </p:txBody>
      </p:sp>
      <p:sp>
        <p:nvSpPr>
          <p:cNvPr id="3" name="Espaço Reservado para Texto 2">
            <a:extLst>
              <a:ext uri="{FF2B5EF4-FFF2-40B4-BE49-F238E27FC236}">
                <a16:creationId xmlns:a16="http://schemas.microsoft.com/office/drawing/2014/main" id="{1D86EF66-8331-4ADE-ABC0-09201BB5286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1D20650-57DF-411D-A9A3-E3421BD01DC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98AEC0-503E-4FA4-859C-D0F72D6E3F79}" type="slidenum">
              <a:rPr kumimoji="0" lang="en-US" sz="1334"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a:t>
            </a:fld>
            <a:endParaRPr kumimoji="0" lang="en-US" sz="1334" b="0" i="0" u="none" strike="noStrike" kern="0" cap="none" spc="0" normalizeH="0" baseline="0" noProof="1">
              <a:ln>
                <a:noFill/>
              </a:ln>
              <a:solidFill>
                <a:srgbClr val="999FA6"/>
              </a:solidFill>
              <a:effectLst/>
              <a:uLnTx/>
              <a:uFillTx/>
              <a:latin typeface="Bosch Office Sans"/>
              <a:ea typeface="+mn-ea"/>
              <a:cs typeface="+mn-cs"/>
            </a:endParaRPr>
          </a:p>
        </p:txBody>
      </p:sp>
      <p:graphicFrame>
        <p:nvGraphicFramePr>
          <p:cNvPr id="6" name="Espaço Reservado para Conteúdo 5">
            <a:extLst>
              <a:ext uri="{FF2B5EF4-FFF2-40B4-BE49-F238E27FC236}">
                <a16:creationId xmlns:a16="http://schemas.microsoft.com/office/drawing/2014/main" id="{B362E8DA-8DA6-4D21-AFCE-231C9EB657E8}"/>
              </a:ext>
            </a:extLst>
          </p:cNvPr>
          <p:cNvGraphicFramePr>
            <a:graphicFrameLocks noGrp="1"/>
          </p:cNvGraphicFramePr>
          <p:nvPr>
            <p:ph sz="quarter" idx="1"/>
          </p:nvPr>
        </p:nvGraphicFramePr>
        <p:xfrm>
          <a:off x="287338" y="1439863"/>
          <a:ext cx="11615737" cy="4633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78727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6090C-0043-4CEE-98AE-294C478BA54D}"/>
              </a:ext>
            </a:extLst>
          </p:cNvPr>
          <p:cNvSpPr>
            <a:spLocks noGrp="1"/>
          </p:cNvSpPr>
          <p:nvPr>
            <p:ph type="title"/>
          </p:nvPr>
        </p:nvSpPr>
        <p:spPr/>
        <p:txBody>
          <a:bodyPr/>
          <a:lstStyle/>
          <a:p>
            <a:r>
              <a:rPr lang="pt-BR" dirty="0"/>
              <a:t>Relacionamento</a:t>
            </a:r>
            <a:br>
              <a:rPr lang="pt-BR" dirty="0"/>
            </a:br>
            <a:endParaRPr lang="pt-BR" dirty="0"/>
          </a:p>
        </p:txBody>
      </p:sp>
      <p:sp>
        <p:nvSpPr>
          <p:cNvPr id="3" name="Espaço Reservado para Texto 2">
            <a:extLst>
              <a:ext uri="{FF2B5EF4-FFF2-40B4-BE49-F238E27FC236}">
                <a16:creationId xmlns:a16="http://schemas.microsoft.com/office/drawing/2014/main" id="{1D86EF66-8331-4ADE-ABC0-09201BB5286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1D20650-57DF-411D-A9A3-E3421BD01DC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98AEC0-503E-4FA4-859C-D0F72D6E3F79}" type="slidenum">
              <a:rPr kumimoji="0" lang="en-US" sz="1334"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a:t>
            </a:fld>
            <a:endParaRPr kumimoji="0" lang="en-US" sz="1334" b="0" i="0" u="none" strike="noStrike" kern="0" cap="none" spc="0" normalizeH="0" baseline="0" noProof="1">
              <a:ln>
                <a:noFill/>
              </a:ln>
              <a:solidFill>
                <a:srgbClr val="999FA6"/>
              </a:solidFill>
              <a:effectLst/>
              <a:uLnTx/>
              <a:uFillTx/>
              <a:latin typeface="Bosch Office Sans"/>
              <a:ea typeface="+mn-ea"/>
              <a:cs typeface="+mn-cs"/>
            </a:endParaRPr>
          </a:p>
        </p:txBody>
      </p:sp>
      <p:pic>
        <p:nvPicPr>
          <p:cNvPr id="7" name="Imagem 6" descr="Roupas em cima da cama&#10;&#10;Descrição gerada automaticamente">
            <a:extLst>
              <a:ext uri="{FF2B5EF4-FFF2-40B4-BE49-F238E27FC236}">
                <a16:creationId xmlns:a16="http://schemas.microsoft.com/office/drawing/2014/main" id="{FF7A8E58-53D8-4BBF-AD2A-D6A4590D41B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454205" y="1029821"/>
            <a:ext cx="3283115" cy="2191123"/>
          </a:xfrm>
          <a:prstGeom prst="rect">
            <a:avLst/>
          </a:prstGeom>
        </p:spPr>
      </p:pic>
      <p:grpSp>
        <p:nvGrpSpPr>
          <p:cNvPr id="10" name="Agrupar 9">
            <a:extLst>
              <a:ext uri="{FF2B5EF4-FFF2-40B4-BE49-F238E27FC236}">
                <a16:creationId xmlns:a16="http://schemas.microsoft.com/office/drawing/2014/main" id="{F2C31955-2389-4605-B3BC-8170FCF7CCF3}"/>
              </a:ext>
            </a:extLst>
          </p:cNvPr>
          <p:cNvGrpSpPr/>
          <p:nvPr/>
        </p:nvGrpSpPr>
        <p:grpSpPr>
          <a:xfrm rot="20360622">
            <a:off x="8353408" y="1636471"/>
            <a:ext cx="657922" cy="1856277"/>
            <a:chOff x="9910859" y="-625292"/>
            <a:chExt cx="419851" cy="1250586"/>
          </a:xfrm>
        </p:grpSpPr>
        <p:sp>
          <p:nvSpPr>
            <p:cNvPr id="11" name="Seta: da Esquerda para a Direita 10">
              <a:extLst>
                <a:ext uri="{FF2B5EF4-FFF2-40B4-BE49-F238E27FC236}">
                  <a16:creationId xmlns:a16="http://schemas.microsoft.com/office/drawing/2014/main" id="{46FAFFD4-9C50-4B3B-927D-FC8E360C6B28}"/>
                </a:ext>
              </a:extLst>
            </p:cNvPr>
            <p:cNvSpPr/>
            <p:nvPr/>
          </p:nvSpPr>
          <p:spPr>
            <a:xfrm rot="3600000">
              <a:off x="9495492" y="-209925"/>
              <a:ext cx="1250586" cy="419851"/>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Seta: da Esquerda para a Direita 4">
              <a:extLst>
                <a:ext uri="{FF2B5EF4-FFF2-40B4-BE49-F238E27FC236}">
                  <a16:creationId xmlns:a16="http://schemas.microsoft.com/office/drawing/2014/main" id="{A10327AA-B078-456B-B37E-8A8A73BD8C44}"/>
                </a:ext>
              </a:extLst>
            </p:cNvPr>
            <p:cNvSpPr txBox="1"/>
            <p:nvPr/>
          </p:nvSpPr>
          <p:spPr>
            <a:xfrm rot="3600000">
              <a:off x="9621447" y="-125955"/>
              <a:ext cx="998676" cy="251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Bosch Office Sans"/>
                <a:ea typeface="+mn-ea"/>
                <a:cs typeface="+mn-cs"/>
              </a:endParaRPr>
            </a:p>
          </p:txBody>
        </p:sp>
      </p:grpSp>
      <p:pic>
        <p:nvPicPr>
          <p:cNvPr id="16" name="Imagem 15" descr="Mulher na frente de computador&#10;&#10;Descrição gerada automaticamente">
            <a:extLst>
              <a:ext uri="{FF2B5EF4-FFF2-40B4-BE49-F238E27FC236}">
                <a16:creationId xmlns:a16="http://schemas.microsoft.com/office/drawing/2014/main" id="{EC9AF3A1-30DB-4ECB-8FF3-0106E3D5E34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88083" y="3609557"/>
            <a:ext cx="3283115" cy="2345378"/>
          </a:xfrm>
          <a:prstGeom prst="rect">
            <a:avLst/>
          </a:prstGeom>
        </p:spPr>
      </p:pic>
      <p:pic>
        <p:nvPicPr>
          <p:cNvPr id="18" name="Imagem 17" descr="Homem de camisa branca e gravata&#10;&#10;Descrição gerada automaticamente">
            <a:extLst>
              <a:ext uri="{FF2B5EF4-FFF2-40B4-BE49-F238E27FC236}">
                <a16:creationId xmlns:a16="http://schemas.microsoft.com/office/drawing/2014/main" id="{7E329449-7951-440B-938A-C169979201A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361680" y="3609557"/>
            <a:ext cx="3541764" cy="2351406"/>
          </a:xfrm>
          <a:prstGeom prst="rect">
            <a:avLst/>
          </a:prstGeom>
        </p:spPr>
      </p:pic>
      <p:grpSp>
        <p:nvGrpSpPr>
          <p:cNvPr id="19" name="Agrupar 18">
            <a:extLst>
              <a:ext uri="{FF2B5EF4-FFF2-40B4-BE49-F238E27FC236}">
                <a16:creationId xmlns:a16="http://schemas.microsoft.com/office/drawing/2014/main" id="{E989C11A-1C8C-4080-8727-C15849AC2226}"/>
              </a:ext>
            </a:extLst>
          </p:cNvPr>
          <p:cNvGrpSpPr/>
          <p:nvPr/>
        </p:nvGrpSpPr>
        <p:grpSpPr>
          <a:xfrm rot="5400000">
            <a:off x="2779835" y="1639613"/>
            <a:ext cx="657922" cy="1856277"/>
            <a:chOff x="9910859" y="-625292"/>
            <a:chExt cx="419851" cy="1250586"/>
          </a:xfrm>
        </p:grpSpPr>
        <p:sp>
          <p:nvSpPr>
            <p:cNvPr id="20" name="Seta: da Esquerda para a Direita 19">
              <a:extLst>
                <a:ext uri="{FF2B5EF4-FFF2-40B4-BE49-F238E27FC236}">
                  <a16:creationId xmlns:a16="http://schemas.microsoft.com/office/drawing/2014/main" id="{F884F520-2073-42AD-B7BD-44B1B77AE109}"/>
                </a:ext>
              </a:extLst>
            </p:cNvPr>
            <p:cNvSpPr/>
            <p:nvPr/>
          </p:nvSpPr>
          <p:spPr>
            <a:xfrm rot="3600000">
              <a:off x="9495492" y="-209925"/>
              <a:ext cx="1250586" cy="419851"/>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Seta: da Esquerda para a Direita 4">
              <a:extLst>
                <a:ext uri="{FF2B5EF4-FFF2-40B4-BE49-F238E27FC236}">
                  <a16:creationId xmlns:a16="http://schemas.microsoft.com/office/drawing/2014/main" id="{CB1DE853-13CA-44D9-BCCD-5F96A4BAA84A}"/>
                </a:ext>
              </a:extLst>
            </p:cNvPr>
            <p:cNvSpPr txBox="1"/>
            <p:nvPr/>
          </p:nvSpPr>
          <p:spPr>
            <a:xfrm rot="3600000">
              <a:off x="9621447" y="-125955"/>
              <a:ext cx="998676" cy="251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Bosch Office Sans"/>
                <a:ea typeface="+mn-ea"/>
                <a:cs typeface="+mn-cs"/>
              </a:endParaRPr>
            </a:p>
          </p:txBody>
        </p:sp>
      </p:grpSp>
      <p:grpSp>
        <p:nvGrpSpPr>
          <p:cNvPr id="22" name="Agrupar 21">
            <a:extLst>
              <a:ext uri="{FF2B5EF4-FFF2-40B4-BE49-F238E27FC236}">
                <a16:creationId xmlns:a16="http://schemas.microsoft.com/office/drawing/2014/main" id="{6975CAE4-6A0B-4159-93A1-99010BB3F92E}"/>
              </a:ext>
            </a:extLst>
          </p:cNvPr>
          <p:cNvGrpSpPr/>
          <p:nvPr/>
        </p:nvGrpSpPr>
        <p:grpSpPr>
          <a:xfrm rot="18006950">
            <a:off x="5795102" y="3339035"/>
            <a:ext cx="657922" cy="3348393"/>
            <a:chOff x="9910859" y="-625292"/>
            <a:chExt cx="419851" cy="1250586"/>
          </a:xfrm>
        </p:grpSpPr>
        <p:sp>
          <p:nvSpPr>
            <p:cNvPr id="23" name="Seta: da Esquerda para a Direita 22">
              <a:extLst>
                <a:ext uri="{FF2B5EF4-FFF2-40B4-BE49-F238E27FC236}">
                  <a16:creationId xmlns:a16="http://schemas.microsoft.com/office/drawing/2014/main" id="{9DC44C6E-D9E3-4606-8FF4-447312962091}"/>
                </a:ext>
              </a:extLst>
            </p:cNvPr>
            <p:cNvSpPr/>
            <p:nvPr/>
          </p:nvSpPr>
          <p:spPr>
            <a:xfrm rot="3600000">
              <a:off x="9495492" y="-209925"/>
              <a:ext cx="1250586" cy="419851"/>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Seta: da Esquerda para a Direita 4">
              <a:extLst>
                <a:ext uri="{FF2B5EF4-FFF2-40B4-BE49-F238E27FC236}">
                  <a16:creationId xmlns:a16="http://schemas.microsoft.com/office/drawing/2014/main" id="{21CB63DF-8666-4BF0-A74E-562D0F70AD67}"/>
                </a:ext>
              </a:extLst>
            </p:cNvPr>
            <p:cNvSpPr txBox="1"/>
            <p:nvPr/>
          </p:nvSpPr>
          <p:spPr>
            <a:xfrm rot="3600000">
              <a:off x="9621447" y="-125955"/>
              <a:ext cx="998676" cy="251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Bosch Office Sans"/>
                <a:ea typeface="+mn-ea"/>
                <a:cs typeface="+mn-cs"/>
              </a:endParaRPr>
            </a:p>
          </p:txBody>
        </p:sp>
      </p:grpSp>
      <p:sp>
        <p:nvSpPr>
          <p:cNvPr id="25" name="CaixaDeTexto 24">
            <a:extLst>
              <a:ext uri="{FF2B5EF4-FFF2-40B4-BE49-F238E27FC236}">
                <a16:creationId xmlns:a16="http://schemas.microsoft.com/office/drawing/2014/main" id="{794AA74D-2A93-464D-83CF-DFB540BCAB16}"/>
              </a:ext>
            </a:extLst>
          </p:cNvPr>
          <p:cNvSpPr txBox="1"/>
          <p:nvPr/>
        </p:nvSpPr>
        <p:spPr>
          <a:xfrm>
            <a:off x="5511562" y="3286454"/>
            <a:ext cx="1458198" cy="32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PACIENTE</a:t>
            </a:r>
          </a:p>
        </p:txBody>
      </p:sp>
      <p:sp>
        <p:nvSpPr>
          <p:cNvPr id="26" name="CaixaDeTexto 25">
            <a:extLst>
              <a:ext uri="{FF2B5EF4-FFF2-40B4-BE49-F238E27FC236}">
                <a16:creationId xmlns:a16="http://schemas.microsoft.com/office/drawing/2014/main" id="{4C582645-9AD4-499C-B63E-E002950F407C}"/>
              </a:ext>
            </a:extLst>
          </p:cNvPr>
          <p:cNvSpPr txBox="1"/>
          <p:nvPr/>
        </p:nvSpPr>
        <p:spPr>
          <a:xfrm>
            <a:off x="347410" y="3099622"/>
            <a:ext cx="1936544" cy="30812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ENFERMEIRA</a:t>
            </a:r>
          </a:p>
        </p:txBody>
      </p:sp>
      <p:sp>
        <p:nvSpPr>
          <p:cNvPr id="27" name="CaixaDeTexto 26">
            <a:extLst>
              <a:ext uri="{FF2B5EF4-FFF2-40B4-BE49-F238E27FC236}">
                <a16:creationId xmlns:a16="http://schemas.microsoft.com/office/drawing/2014/main" id="{DEE0E09D-41F3-4044-9879-61751EE6698D}"/>
              </a:ext>
            </a:extLst>
          </p:cNvPr>
          <p:cNvSpPr txBox="1"/>
          <p:nvPr/>
        </p:nvSpPr>
        <p:spPr>
          <a:xfrm>
            <a:off x="10132562" y="3109276"/>
            <a:ext cx="1458198" cy="32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MÉDICO</a:t>
            </a:r>
          </a:p>
        </p:txBody>
      </p:sp>
    </p:spTree>
    <p:extLst>
      <p:ext uri="{BB962C8B-B14F-4D97-AF65-F5344CB8AC3E}">
        <p14:creationId xmlns:p14="http://schemas.microsoft.com/office/powerpoint/2010/main" val="22570999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8C74E-A3BD-419F-BD48-4D820B119238}"/>
              </a:ext>
            </a:extLst>
          </p:cNvPr>
          <p:cNvSpPr>
            <a:spLocks noGrp="1"/>
          </p:cNvSpPr>
          <p:nvPr>
            <p:ph type="title"/>
          </p:nvPr>
        </p:nvSpPr>
        <p:spPr>
          <a:xfrm>
            <a:off x="257603" y="720185"/>
            <a:ext cx="11615361" cy="432111"/>
          </a:xfrm>
        </p:spPr>
        <p:txBody>
          <a:bodyPr/>
          <a:lstStyle/>
          <a:p>
            <a:r>
              <a:rPr lang="pt-BR" dirty="0"/>
              <a:t>Composição</a:t>
            </a:r>
          </a:p>
        </p:txBody>
      </p:sp>
      <p:sp>
        <p:nvSpPr>
          <p:cNvPr id="3" name="Espaço Reservado para Texto 2">
            <a:extLst>
              <a:ext uri="{FF2B5EF4-FFF2-40B4-BE49-F238E27FC236}">
                <a16:creationId xmlns:a16="http://schemas.microsoft.com/office/drawing/2014/main" id="{0C6C2844-8225-4038-B9B6-E2EB4F48A5E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ED84A50-0B64-4518-A637-FEE1BAE15F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98AEC0-503E-4FA4-859C-D0F72D6E3F79}" type="slidenum">
              <a:rPr kumimoji="0" lang="en-US" sz="1334"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a:t>
            </a:fld>
            <a:endParaRPr kumimoji="0" lang="en-US" sz="1334" b="0" i="0" u="none" strike="noStrike" kern="0" cap="none" spc="0" normalizeH="0" baseline="0" noProof="1">
              <a:ln>
                <a:noFill/>
              </a:ln>
              <a:solidFill>
                <a:srgbClr val="999FA6"/>
              </a:solidFill>
              <a:effectLst/>
              <a:uLnTx/>
              <a:uFillTx/>
              <a:latin typeface="Bosch Office Sans"/>
              <a:ea typeface="+mn-ea"/>
              <a:cs typeface="+mn-cs"/>
            </a:endParaRPr>
          </a:p>
        </p:txBody>
      </p:sp>
      <p:pic>
        <p:nvPicPr>
          <p:cNvPr id="7" name="Imagem 6" descr="Em preto e branco&#10;&#10;Descrição gerada automaticamente com confiança média">
            <a:extLst>
              <a:ext uri="{FF2B5EF4-FFF2-40B4-BE49-F238E27FC236}">
                <a16:creationId xmlns:a16="http://schemas.microsoft.com/office/drawing/2014/main" id="{5DBA2015-EC6C-433A-855D-D8B15A2B9B0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88083" y="3688249"/>
            <a:ext cx="3202940" cy="2135293"/>
          </a:xfrm>
          <a:prstGeom prst="rect">
            <a:avLst/>
          </a:prstGeom>
        </p:spPr>
      </p:pic>
      <p:pic>
        <p:nvPicPr>
          <p:cNvPr id="9" name="Imagem 8" descr="Trem de brinquedo&#10;&#10;Descrição gerada automaticamente com confiança média">
            <a:extLst>
              <a:ext uri="{FF2B5EF4-FFF2-40B4-BE49-F238E27FC236}">
                <a16:creationId xmlns:a16="http://schemas.microsoft.com/office/drawing/2014/main" id="{F4FC5DA7-E0E8-4F6F-A682-017EA1C08C8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693794" y="3694598"/>
            <a:ext cx="3209650" cy="2135292"/>
          </a:xfrm>
          <a:prstGeom prst="rect">
            <a:avLst/>
          </a:prstGeom>
        </p:spPr>
      </p:pic>
      <p:pic>
        <p:nvPicPr>
          <p:cNvPr id="10" name="AdobeStock_199364308">
            <a:hlinkClick r:id="" action="ppaction://media"/>
            <a:extLst>
              <a:ext uri="{FF2B5EF4-FFF2-40B4-BE49-F238E27FC236}">
                <a16:creationId xmlns:a16="http://schemas.microsoft.com/office/drawing/2014/main" id="{1B86FFEC-FFBD-4AF7-8F50-90A69A241E0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197723" y="3688248"/>
            <a:ext cx="3796077" cy="2135293"/>
          </a:xfrm>
          <a:prstGeom prst="rect">
            <a:avLst/>
          </a:prstGeom>
        </p:spPr>
      </p:pic>
      <p:pic>
        <p:nvPicPr>
          <p:cNvPr id="11" name="AdobeStock_416833767">
            <a:hlinkClick r:id="" action="ppaction://media"/>
            <a:extLst>
              <a:ext uri="{FF2B5EF4-FFF2-40B4-BE49-F238E27FC236}">
                <a16:creationId xmlns:a16="http://schemas.microsoft.com/office/drawing/2014/main" id="{8AFCA714-E054-435B-B02C-D45DC9A748B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197723" y="1152296"/>
            <a:ext cx="3796077" cy="2135293"/>
          </a:xfrm>
          <a:prstGeom prst="rect">
            <a:avLst/>
          </a:prstGeom>
        </p:spPr>
      </p:pic>
      <p:cxnSp>
        <p:nvCxnSpPr>
          <p:cNvPr id="12" name="Conector: Angulado 11">
            <a:extLst>
              <a:ext uri="{FF2B5EF4-FFF2-40B4-BE49-F238E27FC236}">
                <a16:creationId xmlns:a16="http://schemas.microsoft.com/office/drawing/2014/main" id="{BFA74B09-3A11-4988-9746-393EBBF3DCA9}"/>
              </a:ext>
            </a:extLst>
          </p:cNvPr>
          <p:cNvCxnSpPr>
            <a:cxnSpLocks/>
            <a:stCxn id="11" idx="1"/>
            <a:endCxn id="7" idx="0"/>
          </p:cNvCxnSpPr>
          <p:nvPr/>
        </p:nvCxnSpPr>
        <p:spPr>
          <a:xfrm rot="10800000" flipV="1">
            <a:off x="1889553" y="2219943"/>
            <a:ext cx="2308170" cy="1468306"/>
          </a:xfrm>
          <a:prstGeom prst="bentConnector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do 14">
            <a:extLst>
              <a:ext uri="{FF2B5EF4-FFF2-40B4-BE49-F238E27FC236}">
                <a16:creationId xmlns:a16="http://schemas.microsoft.com/office/drawing/2014/main" id="{2CF8DCFC-0A02-48C4-8155-020D0141159A}"/>
              </a:ext>
            </a:extLst>
          </p:cNvPr>
          <p:cNvCxnSpPr>
            <a:cxnSpLocks/>
            <a:stCxn id="11" idx="3"/>
            <a:endCxn id="9" idx="0"/>
          </p:cNvCxnSpPr>
          <p:nvPr/>
        </p:nvCxnSpPr>
        <p:spPr>
          <a:xfrm>
            <a:off x="7993800" y="2219943"/>
            <a:ext cx="2304819" cy="1474655"/>
          </a:xfrm>
          <a:prstGeom prst="bentConnector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84E8BD7C-6804-48B9-9DCE-750DF79BB437}"/>
              </a:ext>
            </a:extLst>
          </p:cNvPr>
          <p:cNvCxnSpPr>
            <a:cxnSpLocks/>
            <a:stCxn id="11" idx="2"/>
            <a:endCxn id="10" idx="0"/>
          </p:cNvCxnSpPr>
          <p:nvPr/>
        </p:nvCxnSpPr>
        <p:spPr>
          <a:xfrm rot="5400000">
            <a:off x="5895433" y="3487918"/>
            <a:ext cx="400659" cy="12700"/>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F51EEC5C-9445-491E-8FD8-DAB3512B08AB}"/>
              </a:ext>
            </a:extLst>
          </p:cNvPr>
          <p:cNvSpPr txBox="1"/>
          <p:nvPr/>
        </p:nvSpPr>
        <p:spPr>
          <a:xfrm>
            <a:off x="1220263" y="5853469"/>
            <a:ext cx="1087120" cy="4021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PNEU</a:t>
            </a:r>
          </a:p>
        </p:txBody>
      </p:sp>
      <p:sp>
        <p:nvSpPr>
          <p:cNvPr id="25" name="CaixaDeTexto 24">
            <a:extLst>
              <a:ext uri="{FF2B5EF4-FFF2-40B4-BE49-F238E27FC236}">
                <a16:creationId xmlns:a16="http://schemas.microsoft.com/office/drawing/2014/main" id="{D6A29E3D-1458-4CFF-B502-A90B3024003A}"/>
              </a:ext>
            </a:extLst>
          </p:cNvPr>
          <p:cNvSpPr txBox="1"/>
          <p:nvPr/>
        </p:nvSpPr>
        <p:spPr>
          <a:xfrm>
            <a:off x="5545852" y="5853468"/>
            <a:ext cx="1576401" cy="4863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MOTOR</a:t>
            </a:r>
          </a:p>
        </p:txBody>
      </p:sp>
      <p:sp>
        <p:nvSpPr>
          <p:cNvPr id="26" name="CaixaDeTexto 25">
            <a:extLst>
              <a:ext uri="{FF2B5EF4-FFF2-40B4-BE49-F238E27FC236}">
                <a16:creationId xmlns:a16="http://schemas.microsoft.com/office/drawing/2014/main" id="{7DA5E50C-6FAD-40F0-BCD8-DDCC28CF99A1}"/>
              </a:ext>
            </a:extLst>
          </p:cNvPr>
          <p:cNvSpPr txBox="1"/>
          <p:nvPr/>
        </p:nvSpPr>
        <p:spPr>
          <a:xfrm>
            <a:off x="9871440" y="5853469"/>
            <a:ext cx="1353029" cy="4021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CHASSI</a:t>
            </a:r>
          </a:p>
        </p:txBody>
      </p:sp>
      <p:sp>
        <p:nvSpPr>
          <p:cNvPr id="28" name="CaixaDeTexto 27">
            <a:extLst>
              <a:ext uri="{FF2B5EF4-FFF2-40B4-BE49-F238E27FC236}">
                <a16:creationId xmlns:a16="http://schemas.microsoft.com/office/drawing/2014/main" id="{45CFD5A3-6311-4A74-8505-D15EF5C2AF8B}"/>
              </a:ext>
            </a:extLst>
          </p:cNvPr>
          <p:cNvSpPr txBox="1"/>
          <p:nvPr/>
        </p:nvSpPr>
        <p:spPr>
          <a:xfrm>
            <a:off x="8059088" y="2860303"/>
            <a:ext cx="1319803" cy="4021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CARRO</a:t>
            </a:r>
          </a:p>
        </p:txBody>
      </p:sp>
    </p:spTree>
    <p:extLst>
      <p:ext uri="{BB962C8B-B14F-4D97-AF65-F5344CB8AC3E}">
        <p14:creationId xmlns:p14="http://schemas.microsoft.com/office/powerpoint/2010/main" val="37806288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000" fill="hold"/>
                                        <p:tgtEl>
                                          <p:spTgt spid="11"/>
                                        </p:tgtEl>
                                      </p:cBhvr>
                                    </p:cmd>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14206" fill="hold"/>
                                        <p:tgtEl>
                                          <p:spTgt spid="10"/>
                                        </p:tgtEl>
                                      </p:cBhvr>
                                    </p:cmd>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repeatCount="indefinite" fill="hold" display="0">
                  <p:stCondLst>
                    <p:cond delay="indefinite"/>
                  </p:stCondLst>
                </p:cTn>
                <p:tgtEl>
                  <p:spTgt spid="10"/>
                </p:tgtEl>
              </p:cMediaNode>
            </p:video>
            <p:video>
              <p:cMediaNode vol="80000">
                <p:cTn id="72" repeatCount="indefinite" fill="hold" display="0">
                  <p:stCondLst>
                    <p:cond delay="indefinite"/>
                  </p:stCondLst>
                </p:cTn>
                <p:tgtEl>
                  <p:spTgt spid="11"/>
                </p:tgtEl>
              </p:cMediaNode>
            </p:video>
          </p:childTnLst>
        </p:cTn>
      </p:par>
    </p:tnLst>
    <p:bldLst>
      <p:bldP spid="21" grpId="0"/>
      <p:bldP spid="25" grpId="0"/>
      <p:bldP spid="26" grpId="0"/>
      <p:bldP spid="28"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CF389A-277A-4012-BFA5-6FAC01FC6955}"/>
              </a:ext>
            </a:extLst>
          </p:cNvPr>
          <p:cNvSpPr>
            <a:spLocks noGrp="1"/>
          </p:cNvSpPr>
          <p:nvPr>
            <p:ph type="title"/>
          </p:nvPr>
        </p:nvSpPr>
        <p:spPr/>
        <p:txBody>
          <a:bodyPr/>
          <a:lstStyle/>
          <a:p>
            <a:r>
              <a:rPr lang="pt-BR" dirty="0"/>
              <a:t>Relacionamento de um para um</a:t>
            </a:r>
          </a:p>
        </p:txBody>
      </p:sp>
      <p:sp>
        <p:nvSpPr>
          <p:cNvPr id="3" name="Espaço Reservado para Texto 2">
            <a:extLst>
              <a:ext uri="{FF2B5EF4-FFF2-40B4-BE49-F238E27FC236}">
                <a16:creationId xmlns:a16="http://schemas.microsoft.com/office/drawing/2014/main" id="{98D32207-BD04-443B-B58D-94ED5C469B5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D65F8F6-6A67-425D-9E06-BC3A7BAC194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98AEC0-503E-4FA4-859C-D0F72D6E3F79}" type="slidenum">
              <a:rPr kumimoji="0" lang="en-US" sz="1334"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a:t>
            </a:fld>
            <a:endParaRPr kumimoji="0" lang="en-US" sz="1334" b="0" i="0" u="none" strike="noStrike" kern="0" cap="none" spc="0" normalizeH="0" baseline="0" noProof="1">
              <a:ln>
                <a:noFill/>
              </a:ln>
              <a:solidFill>
                <a:srgbClr val="999FA6"/>
              </a:solidFill>
              <a:effectLst/>
              <a:uLnTx/>
              <a:uFillTx/>
              <a:latin typeface="Bosch Office Sans"/>
              <a:ea typeface="+mn-ea"/>
              <a:cs typeface="+mn-cs"/>
            </a:endParaRPr>
          </a:p>
        </p:txBody>
      </p:sp>
      <p:pic>
        <p:nvPicPr>
          <p:cNvPr id="6" name="AdobeStock_199364308">
            <a:hlinkClick r:id="" action="ppaction://media"/>
            <a:extLst>
              <a:ext uri="{FF2B5EF4-FFF2-40B4-BE49-F238E27FC236}">
                <a16:creationId xmlns:a16="http://schemas.microsoft.com/office/drawing/2014/main" id="{B0CF6721-E1EB-49C9-BE15-7CA376747A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14621" y="2063656"/>
            <a:ext cx="5488824" cy="3087463"/>
          </a:xfrm>
          <a:prstGeom prst="rect">
            <a:avLst/>
          </a:prstGeom>
        </p:spPr>
      </p:pic>
      <p:pic>
        <p:nvPicPr>
          <p:cNvPr id="7" name="AdobeStock_416833767">
            <a:hlinkClick r:id="" action="ppaction://media"/>
            <a:extLst>
              <a:ext uri="{FF2B5EF4-FFF2-40B4-BE49-F238E27FC236}">
                <a16:creationId xmlns:a16="http://schemas.microsoft.com/office/drawing/2014/main" id="{9F9EE3FF-CD15-4870-A948-EBAA5A3AB0D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98799" y="2063657"/>
            <a:ext cx="5488824" cy="3087463"/>
          </a:xfrm>
          <a:prstGeom prst="rect">
            <a:avLst/>
          </a:prstGeom>
        </p:spPr>
      </p:pic>
      <p:cxnSp>
        <p:nvCxnSpPr>
          <p:cNvPr id="8" name="Conector: Angulado 7">
            <a:extLst>
              <a:ext uri="{FF2B5EF4-FFF2-40B4-BE49-F238E27FC236}">
                <a16:creationId xmlns:a16="http://schemas.microsoft.com/office/drawing/2014/main" id="{3DF70C52-B0B3-474B-A092-B7B4FE580E49}"/>
              </a:ext>
            </a:extLst>
          </p:cNvPr>
          <p:cNvCxnSpPr>
            <a:cxnSpLocks/>
            <a:stCxn id="7" idx="3"/>
            <a:endCxn id="6" idx="1"/>
          </p:cNvCxnSpPr>
          <p:nvPr/>
        </p:nvCxnSpPr>
        <p:spPr>
          <a:xfrm flipV="1">
            <a:off x="5687623" y="3607388"/>
            <a:ext cx="726998" cy="1"/>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3E1A7810-69AF-4F76-94CF-4635837E2F1E}"/>
              </a:ext>
            </a:extLst>
          </p:cNvPr>
          <p:cNvSpPr txBox="1"/>
          <p:nvPr/>
        </p:nvSpPr>
        <p:spPr>
          <a:xfrm>
            <a:off x="8533646" y="5297019"/>
            <a:ext cx="1230868" cy="4863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MOTOR</a:t>
            </a:r>
          </a:p>
        </p:txBody>
      </p:sp>
      <p:sp>
        <p:nvSpPr>
          <p:cNvPr id="10" name="CaixaDeTexto 9">
            <a:extLst>
              <a:ext uri="{FF2B5EF4-FFF2-40B4-BE49-F238E27FC236}">
                <a16:creationId xmlns:a16="http://schemas.microsoft.com/office/drawing/2014/main" id="{48F98069-6E1A-4B7A-8419-9CF830902240}"/>
              </a:ext>
            </a:extLst>
          </p:cNvPr>
          <p:cNvSpPr txBox="1"/>
          <p:nvPr/>
        </p:nvSpPr>
        <p:spPr>
          <a:xfrm>
            <a:off x="2399651" y="5297019"/>
            <a:ext cx="1087120" cy="4021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CARRO</a:t>
            </a:r>
          </a:p>
        </p:txBody>
      </p:sp>
      <p:sp>
        <p:nvSpPr>
          <p:cNvPr id="22" name="CaixaDeTexto 21">
            <a:extLst>
              <a:ext uri="{FF2B5EF4-FFF2-40B4-BE49-F238E27FC236}">
                <a16:creationId xmlns:a16="http://schemas.microsoft.com/office/drawing/2014/main" id="{A77E06E7-C99E-4996-AFFF-981EF4969DDA}"/>
              </a:ext>
            </a:extLst>
          </p:cNvPr>
          <p:cNvSpPr txBox="1"/>
          <p:nvPr/>
        </p:nvSpPr>
        <p:spPr>
          <a:xfrm>
            <a:off x="2399651" y="1459235"/>
            <a:ext cx="1087120" cy="4021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1</a:t>
            </a:r>
          </a:p>
        </p:txBody>
      </p:sp>
      <p:sp>
        <p:nvSpPr>
          <p:cNvPr id="23" name="CaixaDeTexto 22">
            <a:extLst>
              <a:ext uri="{FF2B5EF4-FFF2-40B4-BE49-F238E27FC236}">
                <a16:creationId xmlns:a16="http://schemas.microsoft.com/office/drawing/2014/main" id="{1577C385-1B1C-4E29-8889-80FEFF33C2B9}"/>
              </a:ext>
            </a:extLst>
          </p:cNvPr>
          <p:cNvSpPr txBox="1"/>
          <p:nvPr/>
        </p:nvSpPr>
        <p:spPr>
          <a:xfrm>
            <a:off x="8713500" y="1461359"/>
            <a:ext cx="1230868" cy="4863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1</a:t>
            </a:r>
          </a:p>
        </p:txBody>
      </p:sp>
    </p:spTree>
    <p:extLst>
      <p:ext uri="{BB962C8B-B14F-4D97-AF65-F5344CB8AC3E}">
        <p14:creationId xmlns:p14="http://schemas.microsoft.com/office/powerpoint/2010/main" val="3537558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 fill="hold"/>
                                        <p:tgtEl>
                                          <p:spTgt spid="7"/>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14206" fill="hold"/>
                                        <p:tgtEl>
                                          <p:spTgt spid="6"/>
                                        </p:tgtEl>
                                      </p:cBhvr>
                                    </p:cmd>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6" repeatCount="indefinite" fill="hold" display="0">
                  <p:stCondLst>
                    <p:cond delay="indefinite"/>
                  </p:stCondLst>
                </p:cTn>
                <p:tgtEl>
                  <p:spTgt spid="6"/>
                </p:tgtEl>
              </p:cMediaNode>
            </p:video>
            <p:video>
              <p:cMediaNode vol="80000">
                <p:cTn id="47" repeatCount="indefinite" fill="hold" display="0">
                  <p:stCondLst>
                    <p:cond delay="indefinite"/>
                  </p:stCondLst>
                </p:cTn>
                <p:tgtEl>
                  <p:spTgt spid="7"/>
                </p:tgtEl>
              </p:cMediaNode>
            </p:video>
          </p:childTnLst>
        </p:cTn>
      </p:par>
    </p:tnLst>
    <p:bldLst>
      <p:bldP spid="9" grpId="0"/>
      <p:bldP spid="10" grpId="0"/>
      <p:bldP spid="22" grpId="0"/>
      <p:bldP spid="23"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CF389A-277A-4012-BFA5-6FAC01FC6955}"/>
              </a:ext>
            </a:extLst>
          </p:cNvPr>
          <p:cNvSpPr>
            <a:spLocks noGrp="1"/>
          </p:cNvSpPr>
          <p:nvPr>
            <p:ph type="title"/>
          </p:nvPr>
        </p:nvSpPr>
        <p:spPr/>
        <p:txBody>
          <a:bodyPr/>
          <a:lstStyle/>
          <a:p>
            <a:r>
              <a:rPr lang="pt-BR" dirty="0"/>
              <a:t>Relacionamento de um para muitos</a:t>
            </a:r>
          </a:p>
        </p:txBody>
      </p:sp>
      <p:sp>
        <p:nvSpPr>
          <p:cNvPr id="3" name="Espaço Reservado para Texto 2">
            <a:extLst>
              <a:ext uri="{FF2B5EF4-FFF2-40B4-BE49-F238E27FC236}">
                <a16:creationId xmlns:a16="http://schemas.microsoft.com/office/drawing/2014/main" id="{98D32207-BD04-443B-B58D-94ED5C469B5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D65F8F6-6A67-425D-9E06-BC3A7BAC194E}"/>
              </a:ext>
            </a:extLst>
          </p:cNvPr>
          <p:cNvSpPr>
            <a:spLocks noGrp="1"/>
          </p:cNvSpPr>
          <p:nvPr>
            <p:ph type="sldNum" sz="quarter" idx="12"/>
          </p:nvPr>
        </p:nvSpPr>
        <p:spPr/>
        <p:txBody>
          <a:bodyPr/>
          <a:lstStyle/>
          <a:p>
            <a:fld id="{4898AEC0-503E-4FA4-859C-D0F72D6E3F79}" type="slidenum">
              <a:rPr lang="en-US" noProof="1" smtClean="0"/>
              <a:pPr/>
              <a:t>126</a:t>
            </a:fld>
            <a:endParaRPr lang="en-US" noProof="1"/>
          </a:p>
        </p:txBody>
      </p:sp>
      <p:cxnSp>
        <p:nvCxnSpPr>
          <p:cNvPr id="8" name="Conector: Angulado 7">
            <a:extLst>
              <a:ext uri="{FF2B5EF4-FFF2-40B4-BE49-F238E27FC236}">
                <a16:creationId xmlns:a16="http://schemas.microsoft.com/office/drawing/2014/main" id="{3DF70C52-B0B3-474B-A092-B7B4FE580E49}"/>
              </a:ext>
            </a:extLst>
          </p:cNvPr>
          <p:cNvCxnSpPr>
            <a:cxnSpLocks/>
            <a:stCxn id="14" idx="3"/>
            <a:endCxn id="12" idx="1"/>
          </p:cNvCxnSpPr>
          <p:nvPr/>
        </p:nvCxnSpPr>
        <p:spPr>
          <a:xfrm flipV="1">
            <a:off x="5255225" y="3697477"/>
            <a:ext cx="1382176" cy="5"/>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3E1A7810-69AF-4F76-94CF-4635837E2F1E}"/>
              </a:ext>
            </a:extLst>
          </p:cNvPr>
          <p:cNvSpPr txBox="1"/>
          <p:nvPr/>
        </p:nvSpPr>
        <p:spPr>
          <a:xfrm>
            <a:off x="8561481" y="5360329"/>
            <a:ext cx="1230868" cy="48637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MOTOR</a:t>
            </a:r>
            <a:endParaRPr kumimoji="0" lang="pt-BR" sz="2800" b="0" i="0" u="none" strike="noStrike" kern="0" cap="none" spc="0" normalizeH="0" baseline="0" noProof="0" dirty="0">
              <a:ln>
                <a:noFill/>
              </a:ln>
              <a:solidFill>
                <a:srgbClr val="000000"/>
              </a:solidFill>
              <a:effectLst/>
              <a:uLnTx/>
              <a:uFillTx/>
            </a:endParaRPr>
          </a:p>
        </p:txBody>
      </p:sp>
      <p:sp>
        <p:nvSpPr>
          <p:cNvPr id="10" name="CaixaDeTexto 9">
            <a:extLst>
              <a:ext uri="{FF2B5EF4-FFF2-40B4-BE49-F238E27FC236}">
                <a16:creationId xmlns:a16="http://schemas.microsoft.com/office/drawing/2014/main" id="{48F98069-6E1A-4B7A-8419-9CF830902240}"/>
              </a:ext>
            </a:extLst>
          </p:cNvPr>
          <p:cNvSpPr txBox="1"/>
          <p:nvPr/>
        </p:nvSpPr>
        <p:spPr>
          <a:xfrm>
            <a:off x="2399651" y="5402422"/>
            <a:ext cx="1087120" cy="40218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CARRO</a:t>
            </a:r>
          </a:p>
        </p:txBody>
      </p:sp>
      <p:sp>
        <p:nvSpPr>
          <p:cNvPr id="22" name="CaixaDeTexto 21">
            <a:extLst>
              <a:ext uri="{FF2B5EF4-FFF2-40B4-BE49-F238E27FC236}">
                <a16:creationId xmlns:a16="http://schemas.microsoft.com/office/drawing/2014/main" id="{A77E06E7-C99E-4996-AFFF-981EF4969DDA}"/>
              </a:ext>
            </a:extLst>
          </p:cNvPr>
          <p:cNvSpPr txBox="1"/>
          <p:nvPr/>
        </p:nvSpPr>
        <p:spPr>
          <a:xfrm>
            <a:off x="2399651" y="1459235"/>
            <a:ext cx="1087120" cy="40218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1</a:t>
            </a:r>
          </a:p>
        </p:txBody>
      </p:sp>
      <p:sp>
        <p:nvSpPr>
          <p:cNvPr id="23" name="CaixaDeTexto 22">
            <a:extLst>
              <a:ext uri="{FF2B5EF4-FFF2-40B4-BE49-F238E27FC236}">
                <a16:creationId xmlns:a16="http://schemas.microsoft.com/office/drawing/2014/main" id="{1577C385-1B1C-4E29-8889-80FEFF33C2B9}"/>
              </a:ext>
            </a:extLst>
          </p:cNvPr>
          <p:cNvSpPr txBox="1"/>
          <p:nvPr/>
        </p:nvSpPr>
        <p:spPr>
          <a:xfrm>
            <a:off x="8713500" y="1461359"/>
            <a:ext cx="1230868" cy="48637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n</a:t>
            </a:r>
            <a:endParaRPr kumimoji="0" lang="pt-BR" sz="2800" b="0" i="0" u="none" strike="noStrike" kern="0" cap="none" spc="0" normalizeH="0" baseline="0" noProof="0" dirty="0">
              <a:ln>
                <a:noFill/>
              </a:ln>
              <a:solidFill>
                <a:srgbClr val="000000"/>
              </a:solidFill>
              <a:effectLst/>
              <a:uLnTx/>
              <a:uFillTx/>
            </a:endParaRPr>
          </a:p>
        </p:txBody>
      </p:sp>
      <p:pic>
        <p:nvPicPr>
          <p:cNvPr id="12" name="Imagem 11">
            <a:extLst>
              <a:ext uri="{FF2B5EF4-FFF2-40B4-BE49-F238E27FC236}">
                <a16:creationId xmlns:a16="http://schemas.microsoft.com/office/drawing/2014/main" id="{79A8821E-C13D-43FC-972F-738135C0C8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637401" y="2097947"/>
            <a:ext cx="4798071" cy="3199059"/>
          </a:xfrm>
          <a:prstGeom prst="rect">
            <a:avLst/>
          </a:prstGeom>
        </p:spPr>
      </p:pic>
      <p:pic>
        <p:nvPicPr>
          <p:cNvPr id="14" name="Imagem 13" descr="Mesa com livros em cima de uma superfície de madeira&#10;&#10;Descrição gerada automaticamente com confiança baixa">
            <a:extLst>
              <a:ext uri="{FF2B5EF4-FFF2-40B4-BE49-F238E27FC236}">
                <a16:creationId xmlns:a16="http://schemas.microsoft.com/office/drawing/2014/main" id="{4ED4ED6B-8EAC-4EF6-B586-EAF86FC306C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6626" y="2097949"/>
            <a:ext cx="4798599" cy="3199066"/>
          </a:xfrm>
          <a:prstGeom prst="rect">
            <a:avLst/>
          </a:prstGeom>
        </p:spPr>
      </p:pic>
    </p:spTree>
    <p:extLst>
      <p:ext uri="{BB962C8B-B14F-4D97-AF65-F5344CB8AC3E}">
        <p14:creationId xmlns:p14="http://schemas.microsoft.com/office/powerpoint/2010/main" val="24073226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2" grpId="0"/>
      <p:bldP spid="23" grpId="0"/>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Text Placeholder 1">
            <a:extLst>
              <a:ext uri="{FF2B5EF4-FFF2-40B4-BE49-F238E27FC236}">
                <a16:creationId xmlns:a16="http://schemas.microsoft.com/office/drawing/2014/main" id="{CBCABB8E-6B66-4F27-AE83-F307BC36A976}"/>
              </a:ext>
            </a:extLst>
          </p:cNvPr>
          <p:cNvSpPr>
            <a:spLocks noGrp="1"/>
          </p:cNvSpPr>
          <p:nvPr>
            <p:ph type="body" sz="quarter" idx="15"/>
          </p:nvPr>
        </p:nvSpPr>
        <p:spPr>
          <a:xfrm>
            <a:off x="288083" y="288074"/>
            <a:ext cx="11615361" cy="432111"/>
          </a:xfrm>
        </p:spPr>
        <p:txBody>
          <a:bodyPr/>
          <a:lstStyle/>
          <a:p>
            <a:r>
              <a:rPr lang="pt-BR" dirty="0"/>
              <a:t>PROGRAMAÇÃO ORIENTADA A OBJETOS</a:t>
            </a:r>
          </a:p>
          <a:p>
            <a:endParaRPr lang="en-US" dirty="0"/>
          </a:p>
        </p:txBody>
      </p:sp>
      <p:sp>
        <p:nvSpPr>
          <p:cNvPr id="2" name="Título 1">
            <a:extLst>
              <a:ext uri="{FF2B5EF4-FFF2-40B4-BE49-F238E27FC236}">
                <a16:creationId xmlns:a16="http://schemas.microsoft.com/office/drawing/2014/main" id="{EA9F6AA3-ED3D-4DBE-A1E0-264EC578FCEB}"/>
              </a:ext>
            </a:extLst>
          </p:cNvPr>
          <p:cNvSpPr>
            <a:spLocks noGrp="1"/>
          </p:cNvSpPr>
          <p:nvPr>
            <p:ph type="title"/>
          </p:nvPr>
        </p:nvSpPr>
        <p:spPr>
          <a:xfrm>
            <a:off x="288083" y="720185"/>
            <a:ext cx="11615361" cy="432111"/>
          </a:xfrm>
        </p:spPr>
        <p:txBody>
          <a:bodyPr anchor="t">
            <a:normAutofit/>
          </a:bodyPr>
          <a:lstStyle/>
          <a:p>
            <a:r>
              <a:rPr lang="pt-BR" dirty="0"/>
              <a:t>Relacionamento de muitos para muitos</a:t>
            </a:r>
          </a:p>
        </p:txBody>
      </p:sp>
      <p:pic>
        <p:nvPicPr>
          <p:cNvPr id="1028" name="Picture 4" descr="Uncle Phil Would&amp;#39;ve Been 72 Years Old Today, RIP">
            <a:extLst>
              <a:ext uri="{FF2B5EF4-FFF2-40B4-BE49-F238E27FC236}">
                <a16:creationId xmlns:a16="http://schemas.microsoft.com/office/drawing/2014/main" id="{221FA11E-BAEF-45C8-83EB-19030B9911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58" r="25357" b="-1"/>
          <a:stretch/>
        </p:blipFill>
        <p:spPr bwMode="auto">
          <a:xfrm>
            <a:off x="288083" y="1155890"/>
            <a:ext cx="5401563" cy="4633191"/>
          </a:xfrm>
          <a:prstGeom prst="rect">
            <a:avLst/>
          </a:prstGeom>
          <a:solidFill>
            <a:srgbClr val="FFFFFF"/>
          </a:solidFill>
        </p:spPr>
      </p:pic>
      <p:pic>
        <p:nvPicPr>
          <p:cNvPr id="6" name="Imagem 5">
            <a:extLst>
              <a:ext uri="{FF2B5EF4-FFF2-40B4-BE49-F238E27FC236}">
                <a16:creationId xmlns:a16="http://schemas.microsoft.com/office/drawing/2014/main" id="{A8B70474-DDC7-4CF5-8153-1A4461100462}"/>
              </a:ext>
            </a:extLst>
          </p:cNvPr>
          <p:cNvPicPr>
            <a:picLocks noChangeAspect="1"/>
          </p:cNvPicPr>
          <p:nvPr/>
        </p:nvPicPr>
        <p:blipFill rotWithShape="1">
          <a:blip r:embed="rId3"/>
          <a:srcRect l="22472"/>
          <a:stretch/>
        </p:blipFill>
        <p:spPr>
          <a:xfrm>
            <a:off x="6502356" y="1155890"/>
            <a:ext cx="5401563" cy="4633191"/>
          </a:xfrm>
          <a:prstGeom prst="rect">
            <a:avLst/>
          </a:prstGeom>
          <a:noFill/>
        </p:spPr>
      </p:pic>
      <p:sp>
        <p:nvSpPr>
          <p:cNvPr id="4" name="Espaço Reservado para Número de Slide 3">
            <a:extLst>
              <a:ext uri="{FF2B5EF4-FFF2-40B4-BE49-F238E27FC236}">
                <a16:creationId xmlns:a16="http://schemas.microsoft.com/office/drawing/2014/main" id="{7F99FBBE-9E76-4B57-B687-38925997499B}"/>
              </a:ext>
            </a:extLst>
          </p:cNvPr>
          <p:cNvSpPr>
            <a:spLocks noGrp="1"/>
          </p:cNvSpPr>
          <p:nvPr>
            <p:ph type="sldNum" sz="quarter" idx="12"/>
          </p:nvPr>
        </p:nvSpPr>
        <p:spPr>
          <a:xfrm>
            <a:off x="296419" y="6255653"/>
            <a:ext cx="320415" cy="455906"/>
          </a:xfrm>
        </p:spPr>
        <p:txBody>
          <a:bodyPr anchor="t">
            <a:normAutofit/>
          </a:bodyPr>
          <a:lstStyle/>
          <a:p>
            <a:pPr>
              <a:spcAft>
                <a:spcPts val="600"/>
              </a:spcAft>
            </a:pPr>
            <a:fld id="{4898AEC0-503E-4FA4-859C-D0F72D6E3F79}" type="slidenum">
              <a:rPr lang="en-US" noProof="1" smtClean="0"/>
              <a:pPr>
                <a:spcAft>
                  <a:spcPts val="600"/>
                </a:spcAft>
              </a:pPr>
              <a:t>127</a:t>
            </a:fld>
            <a:endParaRPr lang="en-US" noProof="1"/>
          </a:p>
        </p:txBody>
      </p:sp>
      <p:sp>
        <p:nvSpPr>
          <p:cNvPr id="10" name="CaixaDeTexto 9">
            <a:extLst>
              <a:ext uri="{FF2B5EF4-FFF2-40B4-BE49-F238E27FC236}">
                <a16:creationId xmlns:a16="http://schemas.microsoft.com/office/drawing/2014/main" id="{8178A3C8-6727-47D8-AF8B-A760F2EEAFB9}"/>
              </a:ext>
            </a:extLst>
          </p:cNvPr>
          <p:cNvSpPr txBox="1"/>
          <p:nvPr/>
        </p:nvSpPr>
        <p:spPr>
          <a:xfrm>
            <a:off x="8429400" y="5865099"/>
            <a:ext cx="1659479" cy="45590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SOBRINHO</a:t>
            </a:r>
            <a:endParaRPr kumimoji="0" lang="pt-BR" sz="2800" b="0" i="0" u="none" strike="noStrike" kern="0" cap="none" spc="0" normalizeH="0" baseline="0" noProof="0" dirty="0">
              <a:ln>
                <a:noFill/>
              </a:ln>
              <a:solidFill>
                <a:srgbClr val="000000"/>
              </a:solidFill>
              <a:effectLst/>
              <a:uLnTx/>
              <a:uFillTx/>
            </a:endParaRPr>
          </a:p>
        </p:txBody>
      </p:sp>
      <p:sp>
        <p:nvSpPr>
          <p:cNvPr id="11" name="CaixaDeTexto 10">
            <a:extLst>
              <a:ext uri="{FF2B5EF4-FFF2-40B4-BE49-F238E27FC236}">
                <a16:creationId xmlns:a16="http://schemas.microsoft.com/office/drawing/2014/main" id="{85A894AA-51C2-423E-9F0A-78A711D33B2B}"/>
              </a:ext>
            </a:extLst>
          </p:cNvPr>
          <p:cNvSpPr txBox="1"/>
          <p:nvPr/>
        </p:nvSpPr>
        <p:spPr>
          <a:xfrm>
            <a:off x="2328531" y="5853469"/>
            <a:ext cx="1087120" cy="40218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TIO</a:t>
            </a:r>
            <a:endParaRPr kumimoji="0" lang="pt-BR" sz="2800" b="0" i="0" u="none" strike="noStrike" kern="0" cap="none" spc="0" normalizeH="0" baseline="0" noProof="0" dirty="0">
              <a:ln>
                <a:noFill/>
              </a:ln>
              <a:solidFill>
                <a:srgbClr val="000000"/>
              </a:solidFill>
              <a:effectLst/>
              <a:uLnTx/>
              <a:uFillTx/>
            </a:endParaRPr>
          </a:p>
        </p:txBody>
      </p:sp>
      <p:cxnSp>
        <p:nvCxnSpPr>
          <p:cNvPr id="12" name="Conector: Angulado 11">
            <a:extLst>
              <a:ext uri="{FF2B5EF4-FFF2-40B4-BE49-F238E27FC236}">
                <a16:creationId xmlns:a16="http://schemas.microsoft.com/office/drawing/2014/main" id="{CF4C7421-2D45-4B32-9CA3-ACE4C34DE631}"/>
              </a:ext>
            </a:extLst>
          </p:cNvPr>
          <p:cNvCxnSpPr>
            <a:cxnSpLocks/>
            <a:stCxn id="1028" idx="3"/>
            <a:endCxn id="6" idx="1"/>
          </p:cNvCxnSpPr>
          <p:nvPr/>
        </p:nvCxnSpPr>
        <p:spPr>
          <a:xfrm>
            <a:off x="5689646" y="3472486"/>
            <a:ext cx="812710" cy="12700"/>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184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91628D1-31E4-4F6F-9CB3-3932D3FDF6E7}"/>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F5A6A682-EAF9-4D12-87CD-38FD89FC9677}"/>
              </a:ext>
            </a:extLst>
          </p:cNvPr>
          <p:cNvSpPr>
            <a:spLocks noGrp="1"/>
          </p:cNvSpPr>
          <p:nvPr>
            <p:ph type="title"/>
          </p:nvPr>
        </p:nvSpPr>
        <p:spPr/>
        <p:txBody>
          <a:bodyPr/>
          <a:lstStyle/>
          <a:p>
            <a:r>
              <a:rPr lang="pt-BR" dirty="0"/>
              <a:t>Relacionamento de um para um</a:t>
            </a:r>
          </a:p>
        </p:txBody>
      </p:sp>
      <p:sp>
        <p:nvSpPr>
          <p:cNvPr id="6" name="Espaço Reservado para Número de Slide 5">
            <a:extLst>
              <a:ext uri="{FF2B5EF4-FFF2-40B4-BE49-F238E27FC236}">
                <a16:creationId xmlns:a16="http://schemas.microsoft.com/office/drawing/2014/main" id="{5B2572E8-7034-4F3F-81E8-0C725C88DF99}"/>
              </a:ext>
            </a:extLst>
          </p:cNvPr>
          <p:cNvSpPr>
            <a:spLocks noGrp="1"/>
          </p:cNvSpPr>
          <p:nvPr>
            <p:ph type="sldNum" sz="quarter" idx="12"/>
          </p:nvPr>
        </p:nvSpPr>
        <p:spPr/>
        <p:txBody>
          <a:bodyPr/>
          <a:lstStyle/>
          <a:p>
            <a:fld id="{4898AEC0-503E-4FA4-859C-D0F72D6E3F79}" type="slidenum">
              <a:rPr lang="en-US" noProof="1" smtClean="0"/>
              <a:pPr/>
              <a:t>128</a:t>
            </a:fld>
            <a:endParaRPr lang="en-US" noProof="1"/>
          </a:p>
        </p:txBody>
      </p:sp>
      <p:pic>
        <p:nvPicPr>
          <p:cNvPr id="8" name="Imagem 7">
            <a:extLst>
              <a:ext uri="{FF2B5EF4-FFF2-40B4-BE49-F238E27FC236}">
                <a16:creationId xmlns:a16="http://schemas.microsoft.com/office/drawing/2014/main" id="{F6F617A0-780F-4136-86DF-3C6F40E58304}"/>
              </a:ext>
            </a:extLst>
          </p:cNvPr>
          <p:cNvPicPr>
            <a:picLocks noChangeAspect="1"/>
          </p:cNvPicPr>
          <p:nvPr/>
        </p:nvPicPr>
        <p:blipFill>
          <a:blip r:embed="rId2"/>
          <a:stretch>
            <a:fillRect/>
          </a:stretch>
        </p:blipFill>
        <p:spPr>
          <a:xfrm>
            <a:off x="296419" y="1336567"/>
            <a:ext cx="6764781" cy="4835131"/>
          </a:xfrm>
          <a:prstGeom prst="rect">
            <a:avLst/>
          </a:prstGeom>
        </p:spPr>
      </p:pic>
    </p:spTree>
    <p:extLst>
      <p:ext uri="{BB962C8B-B14F-4D97-AF65-F5344CB8AC3E}">
        <p14:creationId xmlns:p14="http://schemas.microsoft.com/office/powerpoint/2010/main" val="14958876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AC83722-360D-4997-A952-AB21B869DA30}"/>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A2F02DC4-E02F-4138-A377-FEB1B344B323}"/>
              </a:ext>
            </a:extLst>
          </p:cNvPr>
          <p:cNvSpPr>
            <a:spLocks noGrp="1"/>
          </p:cNvSpPr>
          <p:nvPr>
            <p:ph type="title"/>
          </p:nvPr>
        </p:nvSpPr>
        <p:spPr/>
        <p:txBody>
          <a:bodyPr/>
          <a:lstStyle/>
          <a:p>
            <a:r>
              <a:rPr lang="pt-BR" dirty="0"/>
              <a:t>Relacionamento de um para um</a:t>
            </a:r>
          </a:p>
        </p:txBody>
      </p:sp>
      <p:sp>
        <p:nvSpPr>
          <p:cNvPr id="6" name="Espaço Reservado para Número de Slide 5">
            <a:extLst>
              <a:ext uri="{FF2B5EF4-FFF2-40B4-BE49-F238E27FC236}">
                <a16:creationId xmlns:a16="http://schemas.microsoft.com/office/drawing/2014/main" id="{F77844C3-4275-413B-AA08-A1CCAC93AA1E}"/>
              </a:ext>
            </a:extLst>
          </p:cNvPr>
          <p:cNvSpPr>
            <a:spLocks noGrp="1"/>
          </p:cNvSpPr>
          <p:nvPr>
            <p:ph type="sldNum" sz="quarter" idx="12"/>
          </p:nvPr>
        </p:nvSpPr>
        <p:spPr/>
        <p:txBody>
          <a:bodyPr/>
          <a:lstStyle/>
          <a:p>
            <a:fld id="{4898AEC0-503E-4FA4-859C-D0F72D6E3F79}" type="slidenum">
              <a:rPr lang="en-US" noProof="1" smtClean="0"/>
              <a:pPr/>
              <a:t>129</a:t>
            </a:fld>
            <a:endParaRPr lang="en-US" noProof="1"/>
          </a:p>
        </p:txBody>
      </p:sp>
      <p:pic>
        <p:nvPicPr>
          <p:cNvPr id="8" name="Imagem 7">
            <a:extLst>
              <a:ext uri="{FF2B5EF4-FFF2-40B4-BE49-F238E27FC236}">
                <a16:creationId xmlns:a16="http://schemas.microsoft.com/office/drawing/2014/main" id="{8815C03B-23ED-4C05-ADE3-A4165C19F2B0}"/>
              </a:ext>
            </a:extLst>
          </p:cNvPr>
          <p:cNvPicPr>
            <a:picLocks noChangeAspect="1"/>
          </p:cNvPicPr>
          <p:nvPr/>
        </p:nvPicPr>
        <p:blipFill>
          <a:blip r:embed="rId2"/>
          <a:stretch>
            <a:fillRect/>
          </a:stretch>
        </p:blipFill>
        <p:spPr>
          <a:xfrm>
            <a:off x="288083" y="1346093"/>
            <a:ext cx="3623517" cy="4870958"/>
          </a:xfrm>
          <a:prstGeom prst="rect">
            <a:avLst/>
          </a:prstGeom>
        </p:spPr>
      </p:pic>
    </p:spTree>
    <p:extLst>
      <p:ext uri="{BB962C8B-B14F-4D97-AF65-F5344CB8AC3E}">
        <p14:creationId xmlns:p14="http://schemas.microsoft.com/office/powerpoint/2010/main" val="25975313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332FB-A981-4AD7-9DC1-C076F8FF70CB}"/>
              </a:ext>
            </a:extLst>
          </p:cNvPr>
          <p:cNvSpPr>
            <a:spLocks noGrp="1"/>
          </p:cNvSpPr>
          <p:nvPr>
            <p:ph type="title"/>
          </p:nvPr>
        </p:nvSpPr>
        <p:spPr/>
        <p:txBody>
          <a:bodyPr/>
          <a:lstStyle/>
          <a:p>
            <a:r>
              <a:rPr lang="pt-BR" dirty="0"/>
              <a:t>Linguagens de Programação mais populares</a:t>
            </a:r>
          </a:p>
        </p:txBody>
      </p:sp>
      <p:sp>
        <p:nvSpPr>
          <p:cNvPr id="3" name="Espaço Reservado para Texto 2">
            <a:extLst>
              <a:ext uri="{FF2B5EF4-FFF2-40B4-BE49-F238E27FC236}">
                <a16:creationId xmlns:a16="http://schemas.microsoft.com/office/drawing/2014/main" id="{03F336CA-93F3-461E-9031-1EF06279587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AD34C54-73F5-488F-A402-25DE8EC34288}"/>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pic>
        <p:nvPicPr>
          <p:cNvPr id="6" name="Mídia Online 5" title="Most Popular Programming Languages (1965-2021)">
            <a:hlinkClick r:id="" action="ppaction://media"/>
            <a:extLst>
              <a:ext uri="{FF2B5EF4-FFF2-40B4-BE49-F238E27FC236}">
                <a16:creationId xmlns:a16="http://schemas.microsoft.com/office/drawing/2014/main" id="{ABD04EAC-6FA0-47E0-99BB-1AAB0D87DC67}"/>
              </a:ext>
            </a:extLst>
          </p:cNvPr>
          <p:cNvPicPr>
            <a:picLocks noGrp="1" noRot="1" noChangeAspect="1"/>
          </p:cNvPicPr>
          <p:nvPr>
            <p:ph sz="quarter" idx="1"/>
            <a:videoFile r:link="rId1"/>
          </p:nvPr>
        </p:nvPicPr>
        <p:blipFill>
          <a:blip r:embed="rId3"/>
          <a:stretch>
            <a:fillRect/>
          </a:stretch>
        </p:blipFill>
        <p:spPr>
          <a:xfrm>
            <a:off x="1803063" y="1286448"/>
            <a:ext cx="8585873" cy="4851367"/>
          </a:xfrm>
          <a:prstGeom prst="rect">
            <a:avLst/>
          </a:prstGeom>
        </p:spPr>
      </p:pic>
    </p:spTree>
    <p:extLst>
      <p:ext uri="{BB962C8B-B14F-4D97-AF65-F5344CB8AC3E}">
        <p14:creationId xmlns:p14="http://schemas.microsoft.com/office/powerpoint/2010/main" val="18485171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9FF507E-8B2E-43EE-A596-A83914CA42CE}"/>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4F88F67A-2D4F-4595-B5F6-E229B5F3EDCF}"/>
              </a:ext>
            </a:extLst>
          </p:cNvPr>
          <p:cNvSpPr>
            <a:spLocks noGrp="1"/>
          </p:cNvSpPr>
          <p:nvPr>
            <p:ph type="title"/>
          </p:nvPr>
        </p:nvSpPr>
        <p:spPr/>
        <p:txBody>
          <a:bodyPr/>
          <a:lstStyle/>
          <a:p>
            <a:r>
              <a:rPr lang="pt-BR" dirty="0"/>
              <a:t>Relacionamento de um para um</a:t>
            </a:r>
          </a:p>
        </p:txBody>
      </p:sp>
      <p:sp>
        <p:nvSpPr>
          <p:cNvPr id="6" name="Espaço Reservado para Número de Slide 5">
            <a:extLst>
              <a:ext uri="{FF2B5EF4-FFF2-40B4-BE49-F238E27FC236}">
                <a16:creationId xmlns:a16="http://schemas.microsoft.com/office/drawing/2014/main" id="{7B3D5939-5586-43CE-B125-E72D5566F91F}"/>
              </a:ext>
            </a:extLst>
          </p:cNvPr>
          <p:cNvSpPr>
            <a:spLocks noGrp="1"/>
          </p:cNvSpPr>
          <p:nvPr>
            <p:ph type="sldNum" sz="quarter" idx="12"/>
          </p:nvPr>
        </p:nvSpPr>
        <p:spPr/>
        <p:txBody>
          <a:bodyPr/>
          <a:lstStyle/>
          <a:p>
            <a:fld id="{4898AEC0-503E-4FA4-859C-D0F72D6E3F79}" type="slidenum">
              <a:rPr lang="en-US" noProof="1" smtClean="0"/>
              <a:pPr/>
              <a:t>130</a:t>
            </a:fld>
            <a:endParaRPr lang="en-US" noProof="1"/>
          </a:p>
        </p:txBody>
      </p:sp>
      <p:pic>
        <p:nvPicPr>
          <p:cNvPr id="8" name="Imagem 7">
            <a:extLst>
              <a:ext uri="{FF2B5EF4-FFF2-40B4-BE49-F238E27FC236}">
                <a16:creationId xmlns:a16="http://schemas.microsoft.com/office/drawing/2014/main" id="{216CAE4E-A608-4565-B352-5FD2DF18E543}"/>
              </a:ext>
            </a:extLst>
          </p:cNvPr>
          <p:cNvPicPr>
            <a:picLocks noChangeAspect="1"/>
          </p:cNvPicPr>
          <p:nvPr/>
        </p:nvPicPr>
        <p:blipFill>
          <a:blip r:embed="rId2"/>
          <a:stretch>
            <a:fillRect/>
          </a:stretch>
        </p:blipFill>
        <p:spPr>
          <a:xfrm>
            <a:off x="296419" y="1360653"/>
            <a:ext cx="6185661" cy="4895000"/>
          </a:xfrm>
          <a:prstGeom prst="rect">
            <a:avLst/>
          </a:prstGeom>
        </p:spPr>
      </p:pic>
    </p:spTree>
    <p:extLst>
      <p:ext uri="{BB962C8B-B14F-4D97-AF65-F5344CB8AC3E}">
        <p14:creationId xmlns:p14="http://schemas.microsoft.com/office/powerpoint/2010/main" val="25420035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A3D6C06-7335-4D68-9EA7-D33C3EB7EF7A}"/>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3D88F306-537D-45E6-A67E-6B4A5DAD4FFC}"/>
              </a:ext>
            </a:extLst>
          </p:cNvPr>
          <p:cNvSpPr>
            <a:spLocks noGrp="1"/>
          </p:cNvSpPr>
          <p:nvPr>
            <p:ph type="title"/>
          </p:nvPr>
        </p:nvSpPr>
        <p:spPr/>
        <p:txBody>
          <a:bodyPr/>
          <a:lstStyle/>
          <a:p>
            <a:r>
              <a:rPr lang="pt-BR" dirty="0"/>
              <a:t>Relacionamento de um para muitos</a:t>
            </a:r>
          </a:p>
        </p:txBody>
      </p:sp>
      <p:sp>
        <p:nvSpPr>
          <p:cNvPr id="6" name="Espaço Reservado para Número de Slide 5">
            <a:extLst>
              <a:ext uri="{FF2B5EF4-FFF2-40B4-BE49-F238E27FC236}">
                <a16:creationId xmlns:a16="http://schemas.microsoft.com/office/drawing/2014/main" id="{31A8FFE0-F918-4BAB-BBFB-F65BE51339CC}"/>
              </a:ext>
            </a:extLst>
          </p:cNvPr>
          <p:cNvSpPr>
            <a:spLocks noGrp="1"/>
          </p:cNvSpPr>
          <p:nvPr>
            <p:ph type="sldNum" sz="quarter" idx="12"/>
          </p:nvPr>
        </p:nvSpPr>
        <p:spPr/>
        <p:txBody>
          <a:bodyPr/>
          <a:lstStyle/>
          <a:p>
            <a:fld id="{4898AEC0-503E-4FA4-859C-D0F72D6E3F79}" type="slidenum">
              <a:rPr lang="en-US" noProof="1" smtClean="0"/>
              <a:pPr/>
              <a:t>131</a:t>
            </a:fld>
            <a:endParaRPr lang="en-US" noProof="1"/>
          </a:p>
        </p:txBody>
      </p:sp>
      <p:pic>
        <p:nvPicPr>
          <p:cNvPr id="8" name="Imagem 7">
            <a:extLst>
              <a:ext uri="{FF2B5EF4-FFF2-40B4-BE49-F238E27FC236}">
                <a16:creationId xmlns:a16="http://schemas.microsoft.com/office/drawing/2014/main" id="{BE46E5AC-EFE5-49E7-8256-301565A3595F}"/>
              </a:ext>
            </a:extLst>
          </p:cNvPr>
          <p:cNvPicPr>
            <a:picLocks noChangeAspect="1"/>
          </p:cNvPicPr>
          <p:nvPr/>
        </p:nvPicPr>
        <p:blipFill>
          <a:blip r:embed="rId2"/>
          <a:stretch>
            <a:fillRect/>
          </a:stretch>
        </p:blipFill>
        <p:spPr>
          <a:xfrm>
            <a:off x="296419" y="1287320"/>
            <a:ext cx="7553707" cy="4850495"/>
          </a:xfrm>
          <a:prstGeom prst="rect">
            <a:avLst/>
          </a:prstGeom>
        </p:spPr>
      </p:pic>
    </p:spTree>
    <p:extLst>
      <p:ext uri="{BB962C8B-B14F-4D97-AF65-F5344CB8AC3E}">
        <p14:creationId xmlns:p14="http://schemas.microsoft.com/office/powerpoint/2010/main" val="19686054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E1961EF-9123-4148-B64E-A5EEFD1BC2AA}"/>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0C1D14D3-A06F-44AB-948C-2AD329506CAA}"/>
              </a:ext>
            </a:extLst>
          </p:cNvPr>
          <p:cNvSpPr>
            <a:spLocks noGrp="1"/>
          </p:cNvSpPr>
          <p:nvPr>
            <p:ph type="title"/>
          </p:nvPr>
        </p:nvSpPr>
        <p:spPr/>
        <p:txBody>
          <a:bodyPr/>
          <a:lstStyle/>
          <a:p>
            <a:r>
              <a:rPr lang="pt-BR" dirty="0"/>
              <a:t>Relacionamento de um para muitos</a:t>
            </a:r>
          </a:p>
        </p:txBody>
      </p:sp>
      <p:sp>
        <p:nvSpPr>
          <p:cNvPr id="6" name="Espaço Reservado para Número de Slide 5">
            <a:extLst>
              <a:ext uri="{FF2B5EF4-FFF2-40B4-BE49-F238E27FC236}">
                <a16:creationId xmlns:a16="http://schemas.microsoft.com/office/drawing/2014/main" id="{5DCAD807-F059-49EA-808D-71A972E708C7}"/>
              </a:ext>
            </a:extLst>
          </p:cNvPr>
          <p:cNvSpPr>
            <a:spLocks noGrp="1"/>
          </p:cNvSpPr>
          <p:nvPr>
            <p:ph type="sldNum" sz="quarter" idx="12"/>
          </p:nvPr>
        </p:nvSpPr>
        <p:spPr/>
        <p:txBody>
          <a:bodyPr/>
          <a:lstStyle/>
          <a:p>
            <a:fld id="{4898AEC0-503E-4FA4-859C-D0F72D6E3F79}" type="slidenum">
              <a:rPr lang="en-US" noProof="1" smtClean="0"/>
              <a:pPr/>
              <a:t>132</a:t>
            </a:fld>
            <a:endParaRPr lang="en-US" noProof="1"/>
          </a:p>
        </p:txBody>
      </p:sp>
      <p:pic>
        <p:nvPicPr>
          <p:cNvPr id="8" name="Imagem 7">
            <a:extLst>
              <a:ext uri="{FF2B5EF4-FFF2-40B4-BE49-F238E27FC236}">
                <a16:creationId xmlns:a16="http://schemas.microsoft.com/office/drawing/2014/main" id="{7F19DDAB-7D1B-4BCF-A2E0-17C31DE4A02F}"/>
              </a:ext>
            </a:extLst>
          </p:cNvPr>
          <p:cNvPicPr>
            <a:picLocks noChangeAspect="1"/>
          </p:cNvPicPr>
          <p:nvPr/>
        </p:nvPicPr>
        <p:blipFill>
          <a:blip r:embed="rId2"/>
          <a:stretch>
            <a:fillRect/>
          </a:stretch>
        </p:blipFill>
        <p:spPr>
          <a:xfrm>
            <a:off x="288083" y="1294440"/>
            <a:ext cx="5284042" cy="4966021"/>
          </a:xfrm>
          <a:prstGeom prst="rect">
            <a:avLst/>
          </a:prstGeom>
        </p:spPr>
      </p:pic>
    </p:spTree>
    <p:extLst>
      <p:ext uri="{BB962C8B-B14F-4D97-AF65-F5344CB8AC3E}">
        <p14:creationId xmlns:p14="http://schemas.microsoft.com/office/powerpoint/2010/main" val="30033136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D2E506B-C81B-4251-87DD-5E455F00D31D}"/>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8B059929-6ED9-4D73-8F65-2EB8B734F069}"/>
              </a:ext>
            </a:extLst>
          </p:cNvPr>
          <p:cNvSpPr>
            <a:spLocks noGrp="1"/>
          </p:cNvSpPr>
          <p:nvPr>
            <p:ph type="title"/>
          </p:nvPr>
        </p:nvSpPr>
        <p:spPr/>
        <p:txBody>
          <a:bodyPr/>
          <a:lstStyle/>
          <a:p>
            <a:r>
              <a:rPr lang="pt-BR" dirty="0"/>
              <a:t>Relacionamento de um para muitos</a:t>
            </a:r>
          </a:p>
        </p:txBody>
      </p:sp>
      <p:pic>
        <p:nvPicPr>
          <p:cNvPr id="8" name="Espaço Reservado para Conteúdo 7">
            <a:extLst>
              <a:ext uri="{FF2B5EF4-FFF2-40B4-BE49-F238E27FC236}">
                <a16:creationId xmlns:a16="http://schemas.microsoft.com/office/drawing/2014/main" id="{EF5C44F7-DA2B-41D7-8AD9-4EE9B6544FCC}"/>
              </a:ext>
            </a:extLst>
          </p:cNvPr>
          <p:cNvPicPr>
            <a:picLocks noGrp="1" noChangeAspect="1"/>
          </p:cNvPicPr>
          <p:nvPr>
            <p:ph sz="half" idx="2"/>
          </p:nvPr>
        </p:nvPicPr>
        <p:blipFill>
          <a:blip r:embed="rId2"/>
          <a:stretch>
            <a:fillRect/>
          </a:stretch>
        </p:blipFill>
        <p:spPr>
          <a:xfrm>
            <a:off x="288083" y="1305665"/>
            <a:ext cx="9905506" cy="4832150"/>
          </a:xfrm>
        </p:spPr>
      </p:pic>
      <p:sp>
        <p:nvSpPr>
          <p:cNvPr id="6" name="Espaço Reservado para Número de Slide 5">
            <a:extLst>
              <a:ext uri="{FF2B5EF4-FFF2-40B4-BE49-F238E27FC236}">
                <a16:creationId xmlns:a16="http://schemas.microsoft.com/office/drawing/2014/main" id="{14E6BD8F-41E0-4374-B857-FC9F0088014E}"/>
              </a:ext>
            </a:extLst>
          </p:cNvPr>
          <p:cNvSpPr>
            <a:spLocks noGrp="1"/>
          </p:cNvSpPr>
          <p:nvPr>
            <p:ph type="sldNum" sz="quarter" idx="12"/>
          </p:nvPr>
        </p:nvSpPr>
        <p:spPr/>
        <p:txBody>
          <a:bodyPr/>
          <a:lstStyle/>
          <a:p>
            <a:fld id="{4898AEC0-503E-4FA4-859C-D0F72D6E3F79}" type="slidenum">
              <a:rPr lang="en-US" noProof="1" smtClean="0"/>
              <a:pPr/>
              <a:t>133</a:t>
            </a:fld>
            <a:endParaRPr lang="en-US" noProof="1"/>
          </a:p>
        </p:txBody>
      </p:sp>
    </p:spTree>
    <p:extLst>
      <p:ext uri="{BB962C8B-B14F-4D97-AF65-F5344CB8AC3E}">
        <p14:creationId xmlns:p14="http://schemas.microsoft.com/office/powerpoint/2010/main" val="4492546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D9BBB2E-9A77-4A78-8A1B-A100F557AB56}"/>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1AC9ADB8-1340-4839-B247-B9BC09269BDE}"/>
              </a:ext>
            </a:extLst>
          </p:cNvPr>
          <p:cNvSpPr>
            <a:spLocks noGrp="1"/>
          </p:cNvSpPr>
          <p:nvPr>
            <p:ph type="title"/>
          </p:nvPr>
        </p:nvSpPr>
        <p:spPr/>
        <p:txBody>
          <a:bodyPr/>
          <a:lstStyle/>
          <a:p>
            <a:r>
              <a:rPr lang="pt-BR" dirty="0"/>
              <a:t>Relacionamento de muitos para muitos</a:t>
            </a:r>
          </a:p>
        </p:txBody>
      </p:sp>
      <p:sp>
        <p:nvSpPr>
          <p:cNvPr id="6" name="Espaço Reservado para Número de Slide 5">
            <a:extLst>
              <a:ext uri="{FF2B5EF4-FFF2-40B4-BE49-F238E27FC236}">
                <a16:creationId xmlns:a16="http://schemas.microsoft.com/office/drawing/2014/main" id="{11A8EB63-EBCD-4EED-8611-3FA9DEB72950}"/>
              </a:ext>
            </a:extLst>
          </p:cNvPr>
          <p:cNvSpPr>
            <a:spLocks noGrp="1"/>
          </p:cNvSpPr>
          <p:nvPr>
            <p:ph type="sldNum" sz="quarter" idx="12"/>
          </p:nvPr>
        </p:nvSpPr>
        <p:spPr/>
        <p:txBody>
          <a:bodyPr/>
          <a:lstStyle/>
          <a:p>
            <a:fld id="{4898AEC0-503E-4FA4-859C-D0F72D6E3F79}" type="slidenum">
              <a:rPr lang="en-US" noProof="1" smtClean="0"/>
              <a:pPr/>
              <a:t>134</a:t>
            </a:fld>
            <a:endParaRPr lang="en-US" noProof="1"/>
          </a:p>
        </p:txBody>
      </p:sp>
      <p:pic>
        <p:nvPicPr>
          <p:cNvPr id="8" name="Imagem 7">
            <a:extLst>
              <a:ext uri="{FF2B5EF4-FFF2-40B4-BE49-F238E27FC236}">
                <a16:creationId xmlns:a16="http://schemas.microsoft.com/office/drawing/2014/main" id="{E09A7F7F-ECDB-4CEC-BB16-4F5634A98FF3}"/>
              </a:ext>
            </a:extLst>
          </p:cNvPr>
          <p:cNvPicPr>
            <a:picLocks noChangeAspect="1"/>
          </p:cNvPicPr>
          <p:nvPr/>
        </p:nvPicPr>
        <p:blipFill>
          <a:blip r:embed="rId2"/>
          <a:stretch>
            <a:fillRect/>
          </a:stretch>
        </p:blipFill>
        <p:spPr>
          <a:xfrm>
            <a:off x="288083" y="1185948"/>
            <a:ext cx="6581192" cy="4951867"/>
          </a:xfrm>
          <a:prstGeom prst="rect">
            <a:avLst/>
          </a:prstGeom>
        </p:spPr>
      </p:pic>
    </p:spTree>
    <p:extLst>
      <p:ext uri="{BB962C8B-B14F-4D97-AF65-F5344CB8AC3E}">
        <p14:creationId xmlns:p14="http://schemas.microsoft.com/office/powerpoint/2010/main" val="9625275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597967B-A129-45C4-9CE0-911B25412DEE}"/>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EAD3AACD-ACC4-4A87-9CA4-6392A76C1912}"/>
              </a:ext>
            </a:extLst>
          </p:cNvPr>
          <p:cNvSpPr>
            <a:spLocks noGrp="1"/>
          </p:cNvSpPr>
          <p:nvPr>
            <p:ph type="title"/>
          </p:nvPr>
        </p:nvSpPr>
        <p:spPr/>
        <p:txBody>
          <a:bodyPr/>
          <a:lstStyle/>
          <a:p>
            <a:r>
              <a:rPr lang="pt-BR" dirty="0"/>
              <a:t>Relacionamento de muitos para muitos</a:t>
            </a:r>
          </a:p>
        </p:txBody>
      </p:sp>
      <p:sp>
        <p:nvSpPr>
          <p:cNvPr id="6" name="Espaço Reservado para Número de Slide 5">
            <a:extLst>
              <a:ext uri="{FF2B5EF4-FFF2-40B4-BE49-F238E27FC236}">
                <a16:creationId xmlns:a16="http://schemas.microsoft.com/office/drawing/2014/main" id="{D46F25B5-A123-4875-A58F-1DAD2EAEA7D6}"/>
              </a:ext>
            </a:extLst>
          </p:cNvPr>
          <p:cNvSpPr>
            <a:spLocks noGrp="1"/>
          </p:cNvSpPr>
          <p:nvPr>
            <p:ph type="sldNum" sz="quarter" idx="12"/>
          </p:nvPr>
        </p:nvSpPr>
        <p:spPr/>
        <p:txBody>
          <a:bodyPr/>
          <a:lstStyle/>
          <a:p>
            <a:fld id="{4898AEC0-503E-4FA4-859C-D0F72D6E3F79}" type="slidenum">
              <a:rPr lang="en-US" noProof="1" smtClean="0"/>
              <a:pPr/>
              <a:t>135</a:t>
            </a:fld>
            <a:endParaRPr lang="en-US" noProof="1"/>
          </a:p>
        </p:txBody>
      </p:sp>
      <p:pic>
        <p:nvPicPr>
          <p:cNvPr id="8" name="Imagem 7">
            <a:extLst>
              <a:ext uri="{FF2B5EF4-FFF2-40B4-BE49-F238E27FC236}">
                <a16:creationId xmlns:a16="http://schemas.microsoft.com/office/drawing/2014/main" id="{85FA4F54-20EB-4C65-B7DC-D94EA5C1085D}"/>
              </a:ext>
            </a:extLst>
          </p:cNvPr>
          <p:cNvPicPr>
            <a:picLocks noChangeAspect="1"/>
          </p:cNvPicPr>
          <p:nvPr/>
        </p:nvPicPr>
        <p:blipFill>
          <a:blip r:embed="rId2"/>
          <a:stretch>
            <a:fillRect/>
          </a:stretch>
        </p:blipFill>
        <p:spPr>
          <a:xfrm>
            <a:off x="296420" y="1275162"/>
            <a:ext cx="5032325" cy="4976142"/>
          </a:xfrm>
          <a:prstGeom prst="rect">
            <a:avLst/>
          </a:prstGeom>
        </p:spPr>
      </p:pic>
    </p:spTree>
    <p:extLst>
      <p:ext uri="{BB962C8B-B14F-4D97-AF65-F5344CB8AC3E}">
        <p14:creationId xmlns:p14="http://schemas.microsoft.com/office/powerpoint/2010/main" val="472257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7EB252A-E8A0-4ACE-9547-FA35B2D3E639}"/>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49A55738-0C98-4665-BCB3-1F8D246CB4C1}"/>
              </a:ext>
            </a:extLst>
          </p:cNvPr>
          <p:cNvSpPr>
            <a:spLocks noGrp="1"/>
          </p:cNvSpPr>
          <p:nvPr>
            <p:ph type="title"/>
          </p:nvPr>
        </p:nvSpPr>
        <p:spPr/>
        <p:txBody>
          <a:bodyPr/>
          <a:lstStyle/>
          <a:p>
            <a:r>
              <a:rPr lang="pt-BR" dirty="0"/>
              <a:t>Relacionamento de muitos para muitos</a:t>
            </a:r>
          </a:p>
        </p:txBody>
      </p:sp>
      <p:sp>
        <p:nvSpPr>
          <p:cNvPr id="6" name="Espaço Reservado para Número de Slide 5">
            <a:extLst>
              <a:ext uri="{FF2B5EF4-FFF2-40B4-BE49-F238E27FC236}">
                <a16:creationId xmlns:a16="http://schemas.microsoft.com/office/drawing/2014/main" id="{7B8D14DB-C9F4-4F51-9E7F-1F6619EA3B4C}"/>
              </a:ext>
            </a:extLst>
          </p:cNvPr>
          <p:cNvSpPr>
            <a:spLocks noGrp="1"/>
          </p:cNvSpPr>
          <p:nvPr>
            <p:ph type="sldNum" sz="quarter" idx="12"/>
          </p:nvPr>
        </p:nvSpPr>
        <p:spPr/>
        <p:txBody>
          <a:bodyPr/>
          <a:lstStyle/>
          <a:p>
            <a:fld id="{4898AEC0-503E-4FA4-859C-D0F72D6E3F79}" type="slidenum">
              <a:rPr lang="en-US" noProof="1" smtClean="0"/>
              <a:pPr/>
              <a:t>136</a:t>
            </a:fld>
            <a:endParaRPr lang="en-US" noProof="1"/>
          </a:p>
        </p:txBody>
      </p:sp>
      <p:pic>
        <p:nvPicPr>
          <p:cNvPr id="8" name="Imagem 7">
            <a:extLst>
              <a:ext uri="{FF2B5EF4-FFF2-40B4-BE49-F238E27FC236}">
                <a16:creationId xmlns:a16="http://schemas.microsoft.com/office/drawing/2014/main" id="{C215F915-E22C-40C0-8AC0-8408C9B959DA}"/>
              </a:ext>
            </a:extLst>
          </p:cNvPr>
          <p:cNvPicPr>
            <a:picLocks noChangeAspect="1"/>
          </p:cNvPicPr>
          <p:nvPr/>
        </p:nvPicPr>
        <p:blipFill>
          <a:blip r:embed="rId2"/>
          <a:stretch>
            <a:fillRect/>
          </a:stretch>
        </p:blipFill>
        <p:spPr>
          <a:xfrm>
            <a:off x="288083" y="1313793"/>
            <a:ext cx="5214514" cy="4941860"/>
          </a:xfrm>
          <a:prstGeom prst="rect">
            <a:avLst/>
          </a:prstGeom>
        </p:spPr>
      </p:pic>
    </p:spTree>
    <p:extLst>
      <p:ext uri="{BB962C8B-B14F-4D97-AF65-F5344CB8AC3E}">
        <p14:creationId xmlns:p14="http://schemas.microsoft.com/office/powerpoint/2010/main" val="25459019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D2EB4A5-A64F-4244-966D-7F9B8E74C6CE}"/>
              </a:ext>
            </a:extLst>
          </p:cNvPr>
          <p:cNvSpPr>
            <a:spLocks noGrp="1"/>
          </p:cNvSpPr>
          <p:nvPr>
            <p:ph type="body" sz="quarter" idx="15"/>
          </p:nvPr>
        </p:nvSpPr>
        <p:spPr/>
        <p:txBody>
          <a:bodyPr/>
          <a:lstStyle/>
          <a:p>
            <a:r>
              <a:rPr lang="pt-BR"/>
              <a:t>PROGRAMAÇÃO ORIENTADA A OBJETOS</a:t>
            </a:r>
          </a:p>
          <a:p>
            <a:endParaRPr lang="pt-BR"/>
          </a:p>
        </p:txBody>
      </p:sp>
      <p:sp>
        <p:nvSpPr>
          <p:cNvPr id="3" name="Título 2">
            <a:extLst>
              <a:ext uri="{FF2B5EF4-FFF2-40B4-BE49-F238E27FC236}">
                <a16:creationId xmlns:a16="http://schemas.microsoft.com/office/drawing/2014/main" id="{40682A8D-D63E-45E7-806F-EADD6B274C03}"/>
              </a:ext>
            </a:extLst>
          </p:cNvPr>
          <p:cNvSpPr>
            <a:spLocks noGrp="1"/>
          </p:cNvSpPr>
          <p:nvPr>
            <p:ph type="title"/>
          </p:nvPr>
        </p:nvSpPr>
        <p:spPr/>
        <p:txBody>
          <a:bodyPr/>
          <a:lstStyle/>
          <a:p>
            <a:r>
              <a:rPr lang="pt-BR" dirty="0"/>
              <a:t>Aplicativo de Delivery</a:t>
            </a:r>
          </a:p>
        </p:txBody>
      </p:sp>
      <p:sp>
        <p:nvSpPr>
          <p:cNvPr id="4" name="Espaço Reservado para Conteúdo 3">
            <a:extLst>
              <a:ext uri="{FF2B5EF4-FFF2-40B4-BE49-F238E27FC236}">
                <a16:creationId xmlns:a16="http://schemas.microsoft.com/office/drawing/2014/main" id="{0E3198F1-7E38-4CA6-BBF8-DB118D5DEDA2}"/>
              </a:ext>
            </a:extLst>
          </p:cNvPr>
          <p:cNvSpPr>
            <a:spLocks noGrp="1"/>
          </p:cNvSpPr>
          <p:nvPr>
            <p:ph sz="half" idx="1"/>
          </p:nvPr>
        </p:nvSpPr>
        <p:spPr>
          <a:xfrm>
            <a:off x="288084" y="1440370"/>
            <a:ext cx="3629576" cy="2997405"/>
          </a:xfrm>
        </p:spPr>
        <p:txBody>
          <a:bodyPr/>
          <a:lstStyle/>
          <a:p>
            <a:r>
              <a:rPr lang="pt-BR" sz="1800" dirty="0">
                <a:solidFill>
                  <a:srgbClr val="000000"/>
                </a:solidFill>
                <a:latin typeface="Arial" panose="020B0604020202020204" pitchFamily="34" charset="0"/>
              </a:rPr>
              <a:t>Um aplicativo de delivery</a:t>
            </a:r>
            <a:r>
              <a:rPr lang="pt-BR" sz="1800" b="0" i="0" u="none" strike="noStrike" dirty="0">
                <a:solidFill>
                  <a:srgbClr val="000000"/>
                </a:solidFill>
                <a:effectLst/>
                <a:latin typeface="Arial" panose="020B0604020202020204" pitchFamily="34" charset="0"/>
              </a:rPr>
              <a:t> é uma solução de gerenciamento de pedidos para restaurantes, visando ser uma opção acessível para os clientes pedirem comida em casa ou no trabalho. O aplicativo é configurado pelo gerente do restaurante e implementa as seguintes funcionalidades. </a:t>
            </a:r>
            <a:endParaRPr lang="pt-BR" dirty="0"/>
          </a:p>
        </p:txBody>
      </p:sp>
      <p:sp>
        <p:nvSpPr>
          <p:cNvPr id="6" name="Espaço Reservado para Número de Slide 5">
            <a:extLst>
              <a:ext uri="{FF2B5EF4-FFF2-40B4-BE49-F238E27FC236}">
                <a16:creationId xmlns:a16="http://schemas.microsoft.com/office/drawing/2014/main" id="{6C9E7334-059D-42F4-85DE-177A527B4EC7}"/>
              </a:ext>
            </a:extLst>
          </p:cNvPr>
          <p:cNvSpPr>
            <a:spLocks noGrp="1"/>
          </p:cNvSpPr>
          <p:nvPr>
            <p:ph type="sldNum" sz="quarter" idx="12"/>
          </p:nvPr>
        </p:nvSpPr>
        <p:spPr/>
        <p:txBody>
          <a:bodyPr/>
          <a:lstStyle/>
          <a:p>
            <a:fld id="{4898AEC0-503E-4FA4-859C-D0F72D6E3F79}" type="slidenum">
              <a:rPr lang="en-US" noProof="1" smtClean="0"/>
              <a:pPr/>
              <a:t>137</a:t>
            </a:fld>
            <a:endParaRPr lang="en-US" noProof="1"/>
          </a:p>
        </p:txBody>
      </p:sp>
      <p:pic>
        <p:nvPicPr>
          <p:cNvPr id="8" name="Imagem 7">
            <a:extLst>
              <a:ext uri="{FF2B5EF4-FFF2-40B4-BE49-F238E27FC236}">
                <a16:creationId xmlns:a16="http://schemas.microsoft.com/office/drawing/2014/main" id="{23B08B83-BD8C-43D3-B24A-BD706754713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263249" y="1259256"/>
            <a:ext cx="7433799" cy="3717578"/>
          </a:xfrm>
          <a:prstGeom prst="rect">
            <a:avLst/>
          </a:prstGeom>
        </p:spPr>
      </p:pic>
    </p:spTree>
    <p:extLst>
      <p:ext uri="{BB962C8B-B14F-4D97-AF65-F5344CB8AC3E}">
        <p14:creationId xmlns:p14="http://schemas.microsoft.com/office/powerpoint/2010/main" val="7813378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6B56C51-02F4-47F4-A516-79598DFC2F69}"/>
              </a:ext>
            </a:extLst>
          </p:cNvPr>
          <p:cNvSpPr>
            <a:spLocks noGrp="1"/>
          </p:cNvSpPr>
          <p:nvPr>
            <p:ph type="body" sz="quarter" idx="15"/>
          </p:nvPr>
        </p:nvSpPr>
        <p:spPr/>
        <p:txBody>
          <a:bodyPr/>
          <a:lstStyle/>
          <a:p>
            <a:r>
              <a:rPr lang="pt-BR"/>
              <a:t>PROGRAMAÇÃO ORIENTADA A OBJETOS</a:t>
            </a:r>
          </a:p>
          <a:p>
            <a:endParaRPr lang="pt-BR"/>
          </a:p>
        </p:txBody>
      </p:sp>
      <p:sp>
        <p:nvSpPr>
          <p:cNvPr id="3" name="Título 2">
            <a:extLst>
              <a:ext uri="{FF2B5EF4-FFF2-40B4-BE49-F238E27FC236}">
                <a16:creationId xmlns:a16="http://schemas.microsoft.com/office/drawing/2014/main" id="{9642F0EF-2504-4C57-B748-EE6031D23A6E}"/>
              </a:ext>
            </a:extLst>
          </p:cNvPr>
          <p:cNvSpPr>
            <a:spLocks noGrp="1"/>
          </p:cNvSpPr>
          <p:nvPr>
            <p:ph type="title"/>
          </p:nvPr>
        </p:nvSpPr>
        <p:spPr/>
        <p:txBody>
          <a:bodyPr/>
          <a:lstStyle/>
          <a:p>
            <a:r>
              <a:rPr lang="pt-BR" dirty="0"/>
              <a:t>Aplicativo de Delivery</a:t>
            </a:r>
          </a:p>
        </p:txBody>
      </p:sp>
      <p:sp>
        <p:nvSpPr>
          <p:cNvPr id="4" name="Espaço Reservado para Conteúdo 3">
            <a:extLst>
              <a:ext uri="{FF2B5EF4-FFF2-40B4-BE49-F238E27FC236}">
                <a16:creationId xmlns:a16="http://schemas.microsoft.com/office/drawing/2014/main" id="{1BAEC15C-048C-4F09-B0BC-2240D10FA779}"/>
              </a:ext>
            </a:extLst>
          </p:cNvPr>
          <p:cNvSpPr>
            <a:spLocks noGrp="1"/>
          </p:cNvSpPr>
          <p:nvPr>
            <p:ph sz="half" idx="1"/>
          </p:nvPr>
        </p:nvSpPr>
        <p:spPr/>
        <p:txBody>
          <a:bodyPr/>
          <a:lstStyle/>
          <a:p>
            <a:r>
              <a:rPr lang="pt-BR" dirty="0"/>
              <a:t>O aplicativo é configurado com os detalhes do restaurante: nome, CNPJ, e posição no mapa. Por simplicidade considere que a posição é um par de coordenadas (X, Y ). </a:t>
            </a:r>
          </a:p>
          <a:p>
            <a:r>
              <a:rPr lang="pt-BR" dirty="0"/>
              <a:t>O aplicativo permite o cadastro de usuários, que é feito informando nome, CPF, e endereço de entrega. Por simplicidade considere que o endereço é armazenado em forma de posição (X, Y ). </a:t>
            </a:r>
          </a:p>
          <a:p>
            <a:r>
              <a:rPr lang="pt-BR" dirty="0"/>
              <a:t>O aplicativo permite adicionar e remover itens ao cardápio do restaurante. Cada item contém nome, preço.</a:t>
            </a:r>
          </a:p>
        </p:txBody>
      </p:sp>
      <p:sp>
        <p:nvSpPr>
          <p:cNvPr id="6" name="Espaço Reservado para Número de Slide 5">
            <a:extLst>
              <a:ext uri="{FF2B5EF4-FFF2-40B4-BE49-F238E27FC236}">
                <a16:creationId xmlns:a16="http://schemas.microsoft.com/office/drawing/2014/main" id="{F361F76C-D41F-4C68-BAF3-25E6189947F1}"/>
              </a:ext>
            </a:extLst>
          </p:cNvPr>
          <p:cNvSpPr>
            <a:spLocks noGrp="1"/>
          </p:cNvSpPr>
          <p:nvPr>
            <p:ph type="sldNum" sz="quarter" idx="12"/>
          </p:nvPr>
        </p:nvSpPr>
        <p:spPr/>
        <p:txBody>
          <a:bodyPr/>
          <a:lstStyle/>
          <a:p>
            <a:fld id="{4898AEC0-503E-4FA4-859C-D0F72D6E3F79}" type="slidenum">
              <a:rPr lang="en-US" noProof="1" smtClean="0"/>
              <a:pPr/>
              <a:t>138</a:t>
            </a:fld>
            <a:endParaRPr lang="en-US" noProof="1"/>
          </a:p>
        </p:txBody>
      </p:sp>
      <p:sp>
        <p:nvSpPr>
          <p:cNvPr id="7" name="Espaço Reservado para Conteúdo 3">
            <a:extLst>
              <a:ext uri="{FF2B5EF4-FFF2-40B4-BE49-F238E27FC236}">
                <a16:creationId xmlns:a16="http://schemas.microsoft.com/office/drawing/2014/main" id="{3FBBFDE4-521F-4D84-9D95-7BE42F843544}"/>
              </a:ext>
            </a:extLst>
          </p:cNvPr>
          <p:cNvSpPr txBox="1">
            <a:spLocks/>
          </p:cNvSpPr>
          <p:nvPr/>
        </p:nvSpPr>
        <p:spPr>
          <a:xfrm>
            <a:off x="5893327" y="1440369"/>
            <a:ext cx="5401563" cy="4815284"/>
          </a:xfrm>
          <a:prstGeom prst="rect">
            <a:avLst/>
          </a:prstGeom>
        </p:spPr>
        <p:txBody>
          <a:bodyPr vert="horz" lIns="0" tIns="0" rIns="0" bIns="0" rtlCol="0">
            <a:noAutofit/>
          </a:bodyPr>
          <a:lstStyle>
            <a:lvl1pPr marL="280053" indent="-280053" algn="l" defTabSz="1016190" rtl="0" eaLnBrk="1" latinLnBrk="0" hangingPunct="1">
              <a:lnSpc>
                <a:spcPct val="107000"/>
              </a:lnSpc>
              <a:spcBef>
                <a:spcPts val="556"/>
              </a:spcBef>
              <a:buFont typeface="Wingdings 3" panose="05040102010807070707" pitchFamily="18" charset="2"/>
              <a:buChar char=""/>
              <a:defRPr sz="2001" kern="1200">
                <a:solidFill>
                  <a:schemeClr val="tx1"/>
                </a:solidFill>
                <a:latin typeface="+mn-lt"/>
                <a:ea typeface="+mn-ea"/>
                <a:cs typeface="+mn-cs"/>
              </a:defRPr>
            </a:lvl1pPr>
            <a:lvl2pPr marL="564106" indent="-304057" algn="l" defTabSz="1016190" rtl="0" eaLnBrk="1" latinLnBrk="0" hangingPunct="1">
              <a:lnSpc>
                <a:spcPct val="103000"/>
              </a:lnSpc>
              <a:spcBef>
                <a:spcPts val="556"/>
              </a:spcBef>
              <a:buFont typeface="Wingdings 3" panose="05040102010807070707" pitchFamily="18" charset="2"/>
              <a:buChar char=""/>
              <a:defRPr sz="1778" kern="1200">
                <a:solidFill>
                  <a:schemeClr val="tx1"/>
                </a:solidFill>
                <a:latin typeface="+mn-lt"/>
                <a:ea typeface="+mn-ea"/>
                <a:cs typeface="+mn-cs"/>
              </a:defRPr>
            </a:lvl2pPr>
            <a:lvl3pPr marL="812151" indent="-228043" algn="l" defTabSz="1016190" rtl="0" eaLnBrk="1" latinLnBrk="0" hangingPunct="1">
              <a:lnSpc>
                <a:spcPct val="102000"/>
              </a:lnSpc>
              <a:spcBef>
                <a:spcPts val="556"/>
              </a:spcBef>
              <a:buFont typeface="Bosch Office Sans" pitchFamily="2" charset="0"/>
              <a:buChar char="‒"/>
              <a:defRPr sz="1556" kern="1200">
                <a:solidFill>
                  <a:schemeClr val="tx1"/>
                </a:solidFill>
                <a:latin typeface="+mn-lt"/>
                <a:ea typeface="+mn-ea"/>
                <a:cs typeface="+mn-cs"/>
              </a:defRPr>
            </a:lvl3pPr>
            <a:lvl4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4pPr>
            <a:lvl5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5pPr>
            <a:lvl6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6pPr>
            <a:lvl7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7pPr>
            <a:lvl8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8pPr>
            <a:lvl9pPr marL="1036193" indent="-204037" algn="l" defTabSz="1016190" rtl="0" eaLnBrk="1" latinLnBrk="0" hangingPunct="1">
              <a:lnSpc>
                <a:spcPct val="103000"/>
              </a:lnSpc>
              <a:spcBef>
                <a:spcPts val="556"/>
              </a:spcBef>
              <a:buFont typeface="Bosch Office Sans" pitchFamily="2" charset="0"/>
              <a:buChar char="‒"/>
              <a:defRPr sz="1445" kern="1200" baseline="0">
                <a:solidFill>
                  <a:schemeClr val="tx1"/>
                </a:solidFill>
                <a:latin typeface="+mn-lt"/>
                <a:ea typeface="+mn-ea"/>
                <a:cs typeface="+mn-cs"/>
              </a:defRPr>
            </a:lvl9pPr>
          </a:lstStyle>
          <a:p>
            <a:pPr marL="318529" rtl="0">
              <a:spcBef>
                <a:spcPts val="857"/>
              </a:spcBef>
              <a:spcAft>
                <a:spcPts val="0"/>
              </a:spcAft>
            </a:pPr>
            <a:r>
              <a:rPr lang="pt-BR" sz="1800" b="0" i="0" u="none" strike="noStrike" dirty="0">
                <a:solidFill>
                  <a:srgbClr val="000000"/>
                </a:solidFill>
                <a:effectLst/>
                <a:latin typeface="Arial" panose="020B0604020202020204" pitchFamily="34" charset="0"/>
              </a:rPr>
              <a:t>O aplicativo permite imprimir o cardápio completo do restaurante. </a:t>
            </a:r>
            <a:endParaRPr lang="pt-BR" b="0" dirty="0">
              <a:effectLst/>
            </a:endParaRPr>
          </a:p>
          <a:p>
            <a:pPr marL="318529" marR="530403" indent="-127787" rtl="0">
              <a:spcBef>
                <a:spcPts val="857"/>
              </a:spcBef>
              <a:spcAft>
                <a:spcPts val="0"/>
              </a:spcAft>
            </a:pPr>
            <a:r>
              <a:rPr lang="pt-BR" sz="1800" b="0" i="0" u="none" strike="noStrike" dirty="0">
                <a:solidFill>
                  <a:srgbClr val="000000"/>
                </a:solidFill>
                <a:effectLst/>
                <a:latin typeface="Arial" panose="020B0604020202020204" pitchFamily="34" charset="0"/>
              </a:rPr>
              <a:t>O aplicativo permite registrar pedidos dos usuários. Cada pedido pode incluir um ou mais itens do cardápio do restaurante</a:t>
            </a:r>
            <a:endParaRPr lang="pt-BR" b="0" dirty="0">
              <a:effectLst/>
            </a:endParaRPr>
          </a:p>
          <a:p>
            <a:pPr marL="318529" marR="530403" indent="-124117" algn="just" rtl="0">
              <a:spcBef>
                <a:spcPts val="858"/>
              </a:spcBef>
              <a:spcAft>
                <a:spcPts val="0"/>
              </a:spcAft>
            </a:pPr>
            <a:r>
              <a:rPr lang="pt-BR" sz="1800" b="0" i="0" u="none" strike="noStrike" dirty="0">
                <a:solidFill>
                  <a:srgbClr val="000000"/>
                </a:solidFill>
                <a:effectLst/>
                <a:latin typeface="Arial" panose="020B0604020202020204" pitchFamily="34" charset="0"/>
              </a:rPr>
              <a:t>O valor total do pedido é a soma dos preços atuais de cada item.</a:t>
            </a:r>
            <a:r>
              <a:rPr lang="pt-BR" dirty="0"/>
              <a:t/>
            </a:r>
            <a:br>
              <a:rPr lang="pt-BR" dirty="0"/>
            </a:br>
            <a:r>
              <a:rPr lang="pt-BR" dirty="0"/>
              <a:t> </a:t>
            </a:r>
          </a:p>
          <a:p>
            <a:endParaRPr lang="pt-BR" dirty="0"/>
          </a:p>
        </p:txBody>
      </p:sp>
    </p:spTree>
    <p:extLst>
      <p:ext uri="{BB962C8B-B14F-4D97-AF65-F5344CB8AC3E}">
        <p14:creationId xmlns:p14="http://schemas.microsoft.com/office/powerpoint/2010/main" val="18308494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Aplicativo de Delivery</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139</a:t>
            </a:fld>
            <a:endParaRPr lang="en-US" noProof="1"/>
          </a:p>
        </p:txBody>
      </p:sp>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1856901640"/>
              </p:ext>
            </p:extLst>
          </p:nvPr>
        </p:nvGraphicFramePr>
        <p:xfrm>
          <a:off x="7153106" y="1152296"/>
          <a:ext cx="4616648" cy="5006884"/>
        </p:xfrm>
        <a:graphic>
          <a:graphicData uri="http://schemas.openxmlformats.org/drawingml/2006/table">
            <a:tbl>
              <a:tblPr firstRow="1" bandRow="1">
                <a:tableStyleId>{5C22544A-7EE6-4342-B048-85BDC9FD1C3A}</a:tableStyleId>
              </a:tblPr>
              <a:tblGrid>
                <a:gridCol w="2308324">
                  <a:extLst>
                    <a:ext uri="{9D8B030D-6E8A-4147-A177-3AD203B41FA5}">
                      <a16:colId xmlns:a16="http://schemas.microsoft.com/office/drawing/2014/main" val="2806251661"/>
                    </a:ext>
                  </a:extLst>
                </a:gridCol>
                <a:gridCol w="2308324">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Aplicativo                            Instância: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Restaurantes</a:t>
                      </a:r>
                    </a:p>
                  </a:txBody>
                  <a:tcPr/>
                </a:tc>
                <a:tc>
                  <a:txBody>
                    <a:bodyPr/>
                    <a:lstStyle/>
                    <a:p>
                      <a:r>
                        <a:rPr lang="pt-BR" dirty="0" err="1"/>
                        <a:t>cadastrarRestaurante</a:t>
                      </a:r>
                      <a:r>
                        <a:rPr lang="pt-BR" dirty="0"/>
                        <a:t>()</a:t>
                      </a:r>
                    </a:p>
                  </a:txBody>
                  <a:tcPr/>
                </a:tc>
                <a:extLst>
                  <a:ext uri="{0D108BD9-81ED-4DB2-BD59-A6C34878D82A}">
                    <a16:rowId xmlns:a16="http://schemas.microsoft.com/office/drawing/2014/main" val="653423804"/>
                  </a:ext>
                </a:extLst>
              </a:tr>
              <a:tr h="942061">
                <a:tc>
                  <a:txBody>
                    <a:bodyPr/>
                    <a:lstStyle/>
                    <a:p>
                      <a:r>
                        <a:rPr lang="pt-BR" dirty="0"/>
                        <a:t>Usuários</a:t>
                      </a:r>
                    </a:p>
                  </a:txBody>
                  <a:tcPr/>
                </a:tc>
                <a:tc>
                  <a:txBody>
                    <a:bodyPr/>
                    <a:lstStyle/>
                    <a:p>
                      <a:r>
                        <a:rPr lang="pt-BR" dirty="0" err="1"/>
                        <a:t>cadastrarUsuario</a:t>
                      </a:r>
                      <a:r>
                        <a:rPr lang="pt-BR" dirty="0"/>
                        <a:t>()</a:t>
                      </a:r>
                    </a:p>
                  </a:txBody>
                  <a:tcPr/>
                </a:tc>
                <a:extLst>
                  <a:ext uri="{0D108BD9-81ED-4DB2-BD59-A6C34878D82A}">
                    <a16:rowId xmlns:a16="http://schemas.microsoft.com/office/drawing/2014/main" val="3037123371"/>
                  </a:ext>
                </a:extLst>
              </a:tr>
              <a:tr h="532447">
                <a:tc>
                  <a:txBody>
                    <a:bodyPr/>
                    <a:lstStyle/>
                    <a:p>
                      <a:r>
                        <a:rPr lang="pt-BR" dirty="0"/>
                        <a:t>Pedidos</a:t>
                      </a:r>
                    </a:p>
                  </a:txBody>
                  <a:tcPr/>
                </a:tc>
                <a:tc>
                  <a:txBody>
                    <a:bodyPr/>
                    <a:lstStyle/>
                    <a:p>
                      <a:endParaRPr lang="pt-BR" dirty="0"/>
                    </a:p>
                  </a:txBody>
                  <a:tcPr/>
                </a:tc>
                <a:extLst>
                  <a:ext uri="{0D108BD9-81ED-4DB2-BD59-A6C34878D82A}">
                    <a16:rowId xmlns:a16="http://schemas.microsoft.com/office/drawing/2014/main" val="727201014"/>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39247583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74259799"/>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pic>
        <p:nvPicPr>
          <p:cNvPr id="7" name="Imagem 6">
            <a:extLst>
              <a:ext uri="{FF2B5EF4-FFF2-40B4-BE49-F238E27FC236}">
                <a16:creationId xmlns:a16="http://schemas.microsoft.com/office/drawing/2014/main" id="{1CE3BABA-BE2C-4441-991F-4F3B4E151D5E}"/>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7059" r="24779"/>
          <a:stretch/>
        </p:blipFill>
        <p:spPr>
          <a:xfrm>
            <a:off x="288083" y="1152296"/>
            <a:ext cx="6188140" cy="5006883"/>
          </a:xfrm>
          <a:prstGeom prst="rect">
            <a:avLst/>
          </a:prstGeom>
        </p:spPr>
      </p:pic>
    </p:spTree>
    <p:extLst>
      <p:ext uri="{BB962C8B-B14F-4D97-AF65-F5344CB8AC3E}">
        <p14:creationId xmlns:p14="http://schemas.microsoft.com/office/powerpoint/2010/main" val="3207245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13CFAD-8FD1-4E17-BD5B-52BCE131E1A2}"/>
              </a:ext>
            </a:extLst>
          </p:cNvPr>
          <p:cNvSpPr>
            <a:spLocks noGrp="1"/>
          </p:cNvSpPr>
          <p:nvPr>
            <p:ph type="title"/>
          </p:nvPr>
        </p:nvSpPr>
        <p:spPr/>
        <p:txBody>
          <a:bodyPr/>
          <a:lstStyle/>
          <a:p>
            <a:r>
              <a:rPr lang="pt-BR" dirty="0"/>
              <a:t>JAVA – Comentário de uma linha</a:t>
            </a:r>
          </a:p>
        </p:txBody>
      </p:sp>
      <p:sp>
        <p:nvSpPr>
          <p:cNvPr id="3" name="Espaço Reservado para Texto 2">
            <a:extLst>
              <a:ext uri="{FF2B5EF4-FFF2-40B4-BE49-F238E27FC236}">
                <a16:creationId xmlns:a16="http://schemas.microsoft.com/office/drawing/2014/main" id="{919EC139-4629-4447-8BAA-946B26988F55}"/>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1AA9016A-D026-4E90-B9F8-F53AFBA40006}"/>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pic>
        <p:nvPicPr>
          <p:cNvPr id="7" name="Imagem 6" descr="Tela de computador com letras brancas em fundo preto&#10;&#10;Descrição gerada automaticamente">
            <a:extLst>
              <a:ext uri="{FF2B5EF4-FFF2-40B4-BE49-F238E27FC236}">
                <a16:creationId xmlns:a16="http://schemas.microsoft.com/office/drawing/2014/main" id="{D9D039CA-45FC-4DE1-A4E9-44575CE58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336" y="1323875"/>
            <a:ext cx="9155626" cy="4813940"/>
          </a:xfrm>
          <a:prstGeom prst="rect">
            <a:avLst/>
          </a:prstGeom>
        </p:spPr>
      </p:pic>
    </p:spTree>
    <p:extLst>
      <p:ext uri="{BB962C8B-B14F-4D97-AF65-F5344CB8AC3E}">
        <p14:creationId xmlns:p14="http://schemas.microsoft.com/office/powerpoint/2010/main" val="12100114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Aplicativo de Delivery</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140</a:t>
            </a:fld>
            <a:endParaRPr lang="en-US" noProof="1"/>
          </a:p>
        </p:txBody>
      </p:sp>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129256401"/>
              </p:ext>
            </p:extLst>
          </p:nvPr>
        </p:nvGraphicFramePr>
        <p:xfrm>
          <a:off x="7203440" y="1299778"/>
          <a:ext cx="4616648" cy="4838037"/>
        </p:xfrm>
        <a:graphic>
          <a:graphicData uri="http://schemas.openxmlformats.org/drawingml/2006/table">
            <a:tbl>
              <a:tblPr firstRow="1" bandRow="1">
                <a:tableStyleId>{5C22544A-7EE6-4342-B048-85BDC9FD1C3A}</a:tableStyleId>
              </a:tblPr>
              <a:tblGrid>
                <a:gridCol w="2308324">
                  <a:extLst>
                    <a:ext uri="{9D8B030D-6E8A-4147-A177-3AD203B41FA5}">
                      <a16:colId xmlns:a16="http://schemas.microsoft.com/office/drawing/2014/main" val="2806251661"/>
                    </a:ext>
                  </a:extLst>
                </a:gridCol>
                <a:gridCol w="2308324">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Pedido                             Instância: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Restaurantes</a:t>
                      </a:r>
                    </a:p>
                  </a:txBody>
                  <a:tcPr/>
                </a:tc>
                <a:tc>
                  <a:txBody>
                    <a:bodyPr/>
                    <a:lstStyle/>
                    <a:p>
                      <a:r>
                        <a:rPr lang="pt-BR" dirty="0" err="1"/>
                        <a:t>fazerPedido</a:t>
                      </a:r>
                      <a:r>
                        <a:rPr lang="pt-BR" dirty="0"/>
                        <a:t>()</a:t>
                      </a:r>
                    </a:p>
                  </a:txBody>
                  <a:tcPr/>
                </a:tc>
                <a:extLst>
                  <a:ext uri="{0D108BD9-81ED-4DB2-BD59-A6C34878D82A}">
                    <a16:rowId xmlns:a16="http://schemas.microsoft.com/office/drawing/2014/main" val="653423804"/>
                  </a:ext>
                </a:extLst>
              </a:tr>
              <a:tr h="942061">
                <a:tc>
                  <a:txBody>
                    <a:bodyPr/>
                    <a:lstStyle/>
                    <a:p>
                      <a:r>
                        <a:rPr lang="pt-BR" dirty="0"/>
                        <a:t>Usuários</a:t>
                      </a:r>
                    </a:p>
                  </a:txBody>
                  <a:tcPr/>
                </a:tc>
                <a:tc>
                  <a:txBody>
                    <a:bodyPr/>
                    <a:lstStyle/>
                    <a:p>
                      <a:r>
                        <a:rPr lang="pt-BR" dirty="0" err="1"/>
                        <a:t>imprimirPedido</a:t>
                      </a:r>
                      <a:r>
                        <a:rPr lang="pt-BR" dirty="0"/>
                        <a:t>()</a:t>
                      </a:r>
                    </a:p>
                  </a:txBody>
                  <a:tcPr/>
                </a:tc>
                <a:extLst>
                  <a:ext uri="{0D108BD9-81ED-4DB2-BD59-A6C34878D82A}">
                    <a16:rowId xmlns:a16="http://schemas.microsoft.com/office/drawing/2014/main" val="303712337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727201014"/>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39247583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74259799"/>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pic>
        <p:nvPicPr>
          <p:cNvPr id="7" name="Imagem 6">
            <a:extLst>
              <a:ext uri="{FF2B5EF4-FFF2-40B4-BE49-F238E27FC236}">
                <a16:creationId xmlns:a16="http://schemas.microsoft.com/office/drawing/2014/main" id="{982356CB-5FBD-4DA7-BF3A-0C7B469967C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99366" y="1299778"/>
            <a:ext cx="6773769" cy="4838037"/>
          </a:xfrm>
          <a:prstGeom prst="rect">
            <a:avLst/>
          </a:prstGeom>
        </p:spPr>
      </p:pic>
    </p:spTree>
    <p:extLst>
      <p:ext uri="{BB962C8B-B14F-4D97-AF65-F5344CB8AC3E}">
        <p14:creationId xmlns:p14="http://schemas.microsoft.com/office/powerpoint/2010/main" val="40133113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Aplicativo Delivery</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141</a:t>
            </a:fld>
            <a:endParaRPr lang="en-US" noProof="1"/>
          </a:p>
        </p:txBody>
      </p:sp>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1486517406"/>
              </p:ext>
            </p:extLst>
          </p:nvPr>
        </p:nvGraphicFramePr>
        <p:xfrm>
          <a:off x="7203440" y="1299778"/>
          <a:ext cx="4616648" cy="4838037"/>
        </p:xfrm>
        <a:graphic>
          <a:graphicData uri="http://schemas.openxmlformats.org/drawingml/2006/table">
            <a:tbl>
              <a:tblPr firstRow="1" bandRow="1">
                <a:tableStyleId>{5C22544A-7EE6-4342-B048-85BDC9FD1C3A}</a:tableStyleId>
              </a:tblPr>
              <a:tblGrid>
                <a:gridCol w="2308324">
                  <a:extLst>
                    <a:ext uri="{9D8B030D-6E8A-4147-A177-3AD203B41FA5}">
                      <a16:colId xmlns:a16="http://schemas.microsoft.com/office/drawing/2014/main" val="2806251661"/>
                    </a:ext>
                  </a:extLst>
                </a:gridCol>
                <a:gridCol w="2308324">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Restaurante                            Instância: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Nome</a:t>
                      </a:r>
                    </a:p>
                  </a:txBody>
                  <a:tcPr/>
                </a:tc>
                <a:tc>
                  <a:txBody>
                    <a:bodyPr/>
                    <a:lstStyle/>
                    <a:p>
                      <a:r>
                        <a:rPr lang="pt-BR" dirty="0" err="1"/>
                        <a:t>imprimirCardapio</a:t>
                      </a:r>
                      <a:r>
                        <a:rPr lang="pt-BR" dirty="0"/>
                        <a:t>()</a:t>
                      </a:r>
                    </a:p>
                  </a:txBody>
                  <a:tcPr/>
                </a:tc>
                <a:extLst>
                  <a:ext uri="{0D108BD9-81ED-4DB2-BD59-A6C34878D82A}">
                    <a16:rowId xmlns:a16="http://schemas.microsoft.com/office/drawing/2014/main" val="653423804"/>
                  </a:ext>
                </a:extLst>
              </a:tr>
              <a:tr h="942061">
                <a:tc>
                  <a:txBody>
                    <a:bodyPr/>
                    <a:lstStyle/>
                    <a:p>
                      <a:r>
                        <a:rPr lang="pt-BR" dirty="0"/>
                        <a:t>Preço</a:t>
                      </a:r>
                    </a:p>
                  </a:txBody>
                  <a:tcPr/>
                </a:tc>
                <a:tc>
                  <a:txBody>
                    <a:bodyPr/>
                    <a:lstStyle/>
                    <a:p>
                      <a:r>
                        <a:rPr lang="pt-BR" dirty="0" err="1"/>
                        <a:t>adicionarLanche</a:t>
                      </a:r>
                      <a:r>
                        <a:rPr lang="pt-BR" dirty="0"/>
                        <a:t>()</a:t>
                      </a:r>
                    </a:p>
                  </a:txBody>
                  <a:tcPr/>
                </a:tc>
                <a:extLst>
                  <a:ext uri="{0D108BD9-81ED-4DB2-BD59-A6C34878D82A}">
                    <a16:rowId xmlns:a16="http://schemas.microsoft.com/office/drawing/2014/main" val="3037123371"/>
                  </a:ext>
                </a:extLst>
              </a:tr>
              <a:tr h="532447">
                <a:tc>
                  <a:txBody>
                    <a:bodyPr/>
                    <a:lstStyle/>
                    <a:p>
                      <a:endParaRPr lang="pt-BR" dirty="0"/>
                    </a:p>
                  </a:txBody>
                  <a:tcPr/>
                </a:tc>
                <a:tc>
                  <a:txBody>
                    <a:bodyPr/>
                    <a:lstStyle/>
                    <a:p>
                      <a:r>
                        <a:rPr lang="pt-BR" dirty="0" err="1"/>
                        <a:t>removerLanche</a:t>
                      </a:r>
                      <a:r>
                        <a:rPr lang="pt-BR" dirty="0"/>
                        <a:t>()</a:t>
                      </a:r>
                    </a:p>
                  </a:txBody>
                  <a:tcPr/>
                </a:tc>
                <a:extLst>
                  <a:ext uri="{0D108BD9-81ED-4DB2-BD59-A6C34878D82A}">
                    <a16:rowId xmlns:a16="http://schemas.microsoft.com/office/drawing/2014/main" val="727201014"/>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39247583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74259799"/>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pic>
        <p:nvPicPr>
          <p:cNvPr id="7" name="Imagem 6">
            <a:extLst>
              <a:ext uri="{FF2B5EF4-FFF2-40B4-BE49-F238E27FC236}">
                <a16:creationId xmlns:a16="http://schemas.microsoft.com/office/drawing/2014/main" id="{3A56CCA0-4DBC-45AF-A629-C24C572E49F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96419" y="1425168"/>
            <a:ext cx="6526551" cy="4007663"/>
          </a:xfrm>
          <a:prstGeom prst="rect">
            <a:avLst/>
          </a:prstGeom>
        </p:spPr>
      </p:pic>
    </p:spTree>
    <p:extLst>
      <p:ext uri="{BB962C8B-B14F-4D97-AF65-F5344CB8AC3E}">
        <p14:creationId xmlns:p14="http://schemas.microsoft.com/office/powerpoint/2010/main" val="27914849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Aplicativo Delivery</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142</a:t>
            </a:fld>
            <a:endParaRPr lang="en-US" noProof="1"/>
          </a:p>
        </p:txBody>
      </p:sp>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1738637101"/>
              </p:ext>
            </p:extLst>
          </p:nvPr>
        </p:nvGraphicFramePr>
        <p:xfrm>
          <a:off x="7203440" y="1299778"/>
          <a:ext cx="4616648" cy="4838037"/>
        </p:xfrm>
        <a:graphic>
          <a:graphicData uri="http://schemas.openxmlformats.org/drawingml/2006/table">
            <a:tbl>
              <a:tblPr firstRow="1" bandRow="1">
                <a:tableStyleId>{5C22544A-7EE6-4342-B048-85BDC9FD1C3A}</a:tableStyleId>
              </a:tblPr>
              <a:tblGrid>
                <a:gridCol w="2308324">
                  <a:extLst>
                    <a:ext uri="{9D8B030D-6E8A-4147-A177-3AD203B41FA5}">
                      <a16:colId xmlns:a16="http://schemas.microsoft.com/office/drawing/2014/main" val="2806251661"/>
                    </a:ext>
                  </a:extLst>
                </a:gridCol>
                <a:gridCol w="2308324">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Usuário                           Instância: nome do Usuário</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Nome</a:t>
                      </a:r>
                    </a:p>
                  </a:txBody>
                  <a:tcPr/>
                </a:tc>
                <a:tc>
                  <a:txBody>
                    <a:bodyPr/>
                    <a:lstStyle/>
                    <a:p>
                      <a:endParaRPr lang="pt-BR" dirty="0"/>
                    </a:p>
                  </a:txBody>
                  <a:tcPr/>
                </a:tc>
                <a:extLst>
                  <a:ext uri="{0D108BD9-81ED-4DB2-BD59-A6C34878D82A}">
                    <a16:rowId xmlns:a16="http://schemas.microsoft.com/office/drawing/2014/main" val="653423804"/>
                  </a:ext>
                </a:extLst>
              </a:tr>
              <a:tr h="942061">
                <a:tc>
                  <a:txBody>
                    <a:bodyPr/>
                    <a:lstStyle/>
                    <a:p>
                      <a:r>
                        <a:rPr lang="pt-BR" dirty="0"/>
                        <a:t>Endereço</a:t>
                      </a:r>
                    </a:p>
                  </a:txBody>
                  <a:tcPr/>
                </a:tc>
                <a:tc>
                  <a:txBody>
                    <a:bodyPr/>
                    <a:lstStyle/>
                    <a:p>
                      <a:endParaRPr lang="pt-BR" dirty="0"/>
                    </a:p>
                  </a:txBody>
                  <a:tcPr/>
                </a:tc>
                <a:extLst>
                  <a:ext uri="{0D108BD9-81ED-4DB2-BD59-A6C34878D82A}">
                    <a16:rowId xmlns:a16="http://schemas.microsoft.com/office/drawing/2014/main" val="3037123371"/>
                  </a:ext>
                </a:extLst>
              </a:tr>
              <a:tr h="532447">
                <a:tc>
                  <a:txBody>
                    <a:bodyPr/>
                    <a:lstStyle/>
                    <a:p>
                      <a:r>
                        <a:rPr lang="pt-BR" dirty="0"/>
                        <a:t>CPF</a:t>
                      </a:r>
                    </a:p>
                  </a:txBody>
                  <a:tcPr/>
                </a:tc>
                <a:tc>
                  <a:txBody>
                    <a:bodyPr/>
                    <a:lstStyle/>
                    <a:p>
                      <a:endParaRPr lang="pt-BR" dirty="0"/>
                    </a:p>
                  </a:txBody>
                  <a:tcPr/>
                </a:tc>
                <a:extLst>
                  <a:ext uri="{0D108BD9-81ED-4DB2-BD59-A6C34878D82A}">
                    <a16:rowId xmlns:a16="http://schemas.microsoft.com/office/drawing/2014/main" val="727201014"/>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39247583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74259799"/>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pic>
        <p:nvPicPr>
          <p:cNvPr id="7" name="Imagem 6">
            <a:extLst>
              <a:ext uri="{FF2B5EF4-FFF2-40B4-BE49-F238E27FC236}">
                <a16:creationId xmlns:a16="http://schemas.microsoft.com/office/drawing/2014/main" id="{A90E920A-1499-4524-96C2-3B8E3D8E8BA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88083" y="1417738"/>
            <a:ext cx="6723226" cy="4488111"/>
          </a:xfrm>
          <a:prstGeom prst="rect">
            <a:avLst/>
          </a:prstGeom>
        </p:spPr>
      </p:pic>
    </p:spTree>
    <p:extLst>
      <p:ext uri="{BB962C8B-B14F-4D97-AF65-F5344CB8AC3E}">
        <p14:creationId xmlns:p14="http://schemas.microsoft.com/office/powerpoint/2010/main" val="4979837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Aplicativo Delivery</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143</a:t>
            </a:fld>
            <a:endParaRPr lang="en-US" noProof="1"/>
          </a:p>
        </p:txBody>
      </p:sp>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249674580"/>
              </p:ext>
            </p:extLst>
          </p:nvPr>
        </p:nvGraphicFramePr>
        <p:xfrm>
          <a:off x="6761527" y="1299778"/>
          <a:ext cx="5058562" cy="4838037"/>
        </p:xfrm>
        <a:graphic>
          <a:graphicData uri="http://schemas.openxmlformats.org/drawingml/2006/table">
            <a:tbl>
              <a:tblPr firstRow="1" bandRow="1">
                <a:tableStyleId>{5C22544A-7EE6-4342-B048-85BDC9FD1C3A}</a:tableStyleId>
              </a:tblPr>
              <a:tblGrid>
                <a:gridCol w="2529281">
                  <a:extLst>
                    <a:ext uri="{9D8B030D-6E8A-4147-A177-3AD203B41FA5}">
                      <a16:colId xmlns:a16="http://schemas.microsoft.com/office/drawing/2014/main" val="2806251661"/>
                    </a:ext>
                  </a:extLst>
                </a:gridCol>
                <a:gridCol w="2529281">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Lanche                           Instância: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Nome</a:t>
                      </a:r>
                    </a:p>
                  </a:txBody>
                  <a:tcPr/>
                </a:tc>
                <a:tc>
                  <a:txBody>
                    <a:bodyPr/>
                    <a:lstStyle/>
                    <a:p>
                      <a:endParaRPr lang="pt-BR" dirty="0"/>
                    </a:p>
                  </a:txBody>
                  <a:tcPr/>
                </a:tc>
                <a:extLst>
                  <a:ext uri="{0D108BD9-81ED-4DB2-BD59-A6C34878D82A}">
                    <a16:rowId xmlns:a16="http://schemas.microsoft.com/office/drawing/2014/main" val="653423804"/>
                  </a:ext>
                </a:extLst>
              </a:tr>
              <a:tr h="942061">
                <a:tc>
                  <a:txBody>
                    <a:bodyPr/>
                    <a:lstStyle/>
                    <a:p>
                      <a:r>
                        <a:rPr lang="pt-BR" dirty="0"/>
                        <a:t>Preço</a:t>
                      </a:r>
                    </a:p>
                  </a:txBody>
                  <a:tcPr/>
                </a:tc>
                <a:tc>
                  <a:txBody>
                    <a:bodyPr/>
                    <a:lstStyle/>
                    <a:p>
                      <a:endParaRPr lang="pt-BR" dirty="0"/>
                    </a:p>
                  </a:txBody>
                  <a:tcPr/>
                </a:tc>
                <a:extLst>
                  <a:ext uri="{0D108BD9-81ED-4DB2-BD59-A6C34878D82A}">
                    <a16:rowId xmlns:a16="http://schemas.microsoft.com/office/drawing/2014/main" val="303712337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727201014"/>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39247583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74259799"/>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pic>
        <p:nvPicPr>
          <p:cNvPr id="7" name="Imagem 6">
            <a:extLst>
              <a:ext uri="{FF2B5EF4-FFF2-40B4-BE49-F238E27FC236}">
                <a16:creationId xmlns:a16="http://schemas.microsoft.com/office/drawing/2014/main" id="{380DD5FE-F000-43C4-B646-2E7A2C2D8A3C}"/>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288083" y="1270316"/>
            <a:ext cx="6096000" cy="4867317"/>
          </a:xfrm>
          <a:prstGeom prst="rect">
            <a:avLst/>
          </a:prstGeom>
        </p:spPr>
      </p:pic>
    </p:spTree>
    <p:extLst>
      <p:ext uri="{BB962C8B-B14F-4D97-AF65-F5344CB8AC3E}">
        <p14:creationId xmlns:p14="http://schemas.microsoft.com/office/powerpoint/2010/main" val="24460303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D6FED-6BC1-49D5-952B-D13302CE7080}"/>
              </a:ext>
            </a:extLst>
          </p:cNvPr>
          <p:cNvSpPr>
            <a:spLocks noGrp="1"/>
          </p:cNvSpPr>
          <p:nvPr>
            <p:ph type="title"/>
          </p:nvPr>
        </p:nvSpPr>
        <p:spPr/>
        <p:txBody>
          <a:bodyPr/>
          <a:lstStyle/>
          <a:p>
            <a:r>
              <a:rPr lang="pt-BR" dirty="0"/>
              <a:t>Herança</a:t>
            </a:r>
          </a:p>
        </p:txBody>
      </p:sp>
      <p:sp>
        <p:nvSpPr>
          <p:cNvPr id="3" name="Espaço Reservado para Texto 2">
            <a:extLst>
              <a:ext uri="{FF2B5EF4-FFF2-40B4-BE49-F238E27FC236}">
                <a16:creationId xmlns:a16="http://schemas.microsoft.com/office/drawing/2014/main" id="{3B9839D0-B59C-4F57-BF15-7ED53D7618C2}"/>
              </a:ext>
            </a:extLst>
          </p:cNvPr>
          <p:cNvSpPr>
            <a:spLocks noGrp="1"/>
          </p:cNvSpPr>
          <p:nvPr>
            <p:ph type="body" sz="quarter" idx="15"/>
          </p:nvPr>
        </p:nvSpPr>
        <p:spPr/>
        <p:txBody>
          <a:bodyPr/>
          <a:lstStyle/>
          <a:p>
            <a:r>
              <a:rPr lang="pt-BR"/>
              <a:t>PROGRAMAÇÃO ORIENTADA A OBJETOS</a:t>
            </a:r>
          </a:p>
        </p:txBody>
      </p:sp>
      <p:sp>
        <p:nvSpPr>
          <p:cNvPr id="4" name="Espaço Reservado para Número de Slide 3">
            <a:extLst>
              <a:ext uri="{FF2B5EF4-FFF2-40B4-BE49-F238E27FC236}">
                <a16:creationId xmlns:a16="http://schemas.microsoft.com/office/drawing/2014/main" id="{60C37DC8-72B8-4C06-B759-CDF1F5D7782A}"/>
              </a:ext>
            </a:extLst>
          </p:cNvPr>
          <p:cNvSpPr>
            <a:spLocks noGrp="1"/>
          </p:cNvSpPr>
          <p:nvPr>
            <p:ph type="sldNum" sz="quarter" idx="12"/>
          </p:nvPr>
        </p:nvSpPr>
        <p:spPr/>
        <p:txBody>
          <a:bodyPr/>
          <a:lstStyle/>
          <a:p>
            <a:fld id="{4898AEC0-503E-4FA4-859C-D0F72D6E3F79}" type="slidenum">
              <a:rPr lang="en-US" noProof="1" smtClean="0"/>
              <a:pPr/>
              <a:t>144</a:t>
            </a:fld>
            <a:endParaRPr lang="en-US" noProof="1"/>
          </a:p>
        </p:txBody>
      </p:sp>
      <p:pic>
        <p:nvPicPr>
          <p:cNvPr id="7" name="Imagem 6">
            <a:extLst>
              <a:ext uri="{FF2B5EF4-FFF2-40B4-BE49-F238E27FC236}">
                <a16:creationId xmlns:a16="http://schemas.microsoft.com/office/drawing/2014/main" id="{6EB7D257-0E2B-41C5-864E-C3FD2259CF3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388472" y="1159279"/>
            <a:ext cx="3415056" cy="2276704"/>
          </a:xfrm>
          <a:prstGeom prst="rect">
            <a:avLst/>
          </a:prstGeom>
        </p:spPr>
      </p:pic>
      <p:pic>
        <p:nvPicPr>
          <p:cNvPr id="9" name="Imagem 8">
            <a:extLst>
              <a:ext uri="{FF2B5EF4-FFF2-40B4-BE49-F238E27FC236}">
                <a16:creationId xmlns:a16="http://schemas.microsoft.com/office/drawing/2014/main" id="{0BEB2B4C-B9F7-4F0D-91EE-8DB1FA51E6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77711" y="3999339"/>
            <a:ext cx="2743200" cy="1828800"/>
          </a:xfrm>
          <a:prstGeom prst="rect">
            <a:avLst/>
          </a:prstGeom>
        </p:spPr>
      </p:pic>
      <p:pic>
        <p:nvPicPr>
          <p:cNvPr id="11" name="Imagem 10">
            <a:extLst>
              <a:ext uri="{FF2B5EF4-FFF2-40B4-BE49-F238E27FC236}">
                <a16:creationId xmlns:a16="http://schemas.microsoft.com/office/drawing/2014/main" id="{CEA5EB87-2CF6-485C-9B2D-9DC8ED6D79B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1089" y="3910955"/>
            <a:ext cx="2743200" cy="1829714"/>
          </a:xfrm>
          <a:prstGeom prst="rect">
            <a:avLst/>
          </a:prstGeom>
        </p:spPr>
      </p:pic>
      <p:pic>
        <p:nvPicPr>
          <p:cNvPr id="13" name="Imagem 12">
            <a:extLst>
              <a:ext uri="{FF2B5EF4-FFF2-40B4-BE49-F238E27FC236}">
                <a16:creationId xmlns:a16="http://schemas.microsoft.com/office/drawing/2014/main" id="{2215A394-CCD0-4F81-831E-D7918562AD7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713082" y="3911868"/>
            <a:ext cx="2748368" cy="1828801"/>
          </a:xfrm>
          <a:prstGeom prst="rect">
            <a:avLst/>
          </a:prstGeom>
        </p:spPr>
      </p:pic>
      <p:cxnSp>
        <p:nvCxnSpPr>
          <p:cNvPr id="14" name="Conector: Angulado 13">
            <a:extLst>
              <a:ext uri="{FF2B5EF4-FFF2-40B4-BE49-F238E27FC236}">
                <a16:creationId xmlns:a16="http://schemas.microsoft.com/office/drawing/2014/main" id="{53A1534C-1817-47A6-8323-5508C93C9E1C}"/>
              </a:ext>
            </a:extLst>
          </p:cNvPr>
          <p:cNvCxnSpPr>
            <a:cxnSpLocks/>
            <a:stCxn id="7" idx="3"/>
            <a:endCxn id="9" idx="0"/>
          </p:cNvCxnSpPr>
          <p:nvPr/>
        </p:nvCxnSpPr>
        <p:spPr>
          <a:xfrm>
            <a:off x="7803528" y="2297631"/>
            <a:ext cx="2745783" cy="1701708"/>
          </a:xfrm>
          <a:prstGeom prst="bentConnector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0D785A39-E334-46DC-8F50-D8509990D588}"/>
              </a:ext>
            </a:extLst>
          </p:cNvPr>
          <p:cNvCxnSpPr>
            <a:cxnSpLocks/>
            <a:stCxn id="7" idx="1"/>
            <a:endCxn id="11" idx="0"/>
          </p:cNvCxnSpPr>
          <p:nvPr/>
        </p:nvCxnSpPr>
        <p:spPr>
          <a:xfrm rot="10800000" flipV="1">
            <a:off x="1642690" y="2297631"/>
            <a:ext cx="2745783" cy="1613324"/>
          </a:xfrm>
          <a:prstGeom prst="bentConnector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0D7C72A3-ACE0-4B27-9364-CBCF42426D1E}"/>
              </a:ext>
            </a:extLst>
          </p:cNvPr>
          <p:cNvCxnSpPr>
            <a:cxnSpLocks/>
            <a:stCxn id="7" idx="2"/>
            <a:endCxn id="13" idx="0"/>
          </p:cNvCxnSpPr>
          <p:nvPr/>
        </p:nvCxnSpPr>
        <p:spPr>
          <a:xfrm rot="5400000">
            <a:off x="5853691" y="3669558"/>
            <a:ext cx="475885" cy="8734"/>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0C9010F7-EB1D-464A-B54B-6B6C78F344D5}"/>
              </a:ext>
            </a:extLst>
          </p:cNvPr>
          <p:cNvSpPr txBox="1"/>
          <p:nvPr/>
        </p:nvSpPr>
        <p:spPr>
          <a:xfrm>
            <a:off x="7995905" y="1584407"/>
            <a:ext cx="1462419" cy="35985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MÉDICO</a:t>
            </a:r>
            <a:endParaRPr kumimoji="0" lang="pt-BR" sz="2800" b="0" i="0" u="none" strike="noStrike" kern="0" cap="none" spc="0" normalizeH="0" baseline="0" noProof="0" dirty="0">
              <a:ln>
                <a:noFill/>
              </a:ln>
              <a:solidFill>
                <a:srgbClr val="000000"/>
              </a:solidFill>
              <a:effectLst/>
              <a:uLnTx/>
              <a:uFillTx/>
            </a:endParaRPr>
          </a:p>
        </p:txBody>
      </p:sp>
      <p:sp>
        <p:nvSpPr>
          <p:cNvPr id="24" name="CaixaDeTexto 23">
            <a:extLst>
              <a:ext uri="{FF2B5EF4-FFF2-40B4-BE49-F238E27FC236}">
                <a16:creationId xmlns:a16="http://schemas.microsoft.com/office/drawing/2014/main" id="{7FFB4AE4-CA85-46A6-B58A-B98095B11902}"/>
              </a:ext>
            </a:extLst>
          </p:cNvPr>
          <p:cNvSpPr txBox="1"/>
          <p:nvPr/>
        </p:nvSpPr>
        <p:spPr>
          <a:xfrm>
            <a:off x="722064" y="5818233"/>
            <a:ext cx="1841247" cy="31775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PEDIATRA</a:t>
            </a:r>
            <a:endParaRPr kumimoji="0" lang="pt-BR" sz="2800" b="0" i="0" u="none" strike="noStrike" kern="0" cap="none" spc="0" normalizeH="0" baseline="0" noProof="0" dirty="0">
              <a:ln>
                <a:noFill/>
              </a:ln>
              <a:solidFill>
                <a:srgbClr val="000000"/>
              </a:solidFill>
              <a:effectLst/>
              <a:uLnTx/>
              <a:uFillTx/>
            </a:endParaRPr>
          </a:p>
        </p:txBody>
      </p:sp>
      <p:sp>
        <p:nvSpPr>
          <p:cNvPr id="31" name="CaixaDeTexto 30">
            <a:extLst>
              <a:ext uri="{FF2B5EF4-FFF2-40B4-BE49-F238E27FC236}">
                <a16:creationId xmlns:a16="http://schemas.microsoft.com/office/drawing/2014/main" id="{4C39DCEF-C5FE-4759-8A6F-3A1D11EFF9DF}"/>
              </a:ext>
            </a:extLst>
          </p:cNvPr>
          <p:cNvSpPr txBox="1"/>
          <p:nvPr/>
        </p:nvSpPr>
        <p:spPr>
          <a:xfrm>
            <a:off x="4569046" y="5818233"/>
            <a:ext cx="3053433" cy="23719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CARDIOLOGISTA</a:t>
            </a:r>
            <a:endParaRPr kumimoji="0" lang="pt-BR" sz="2800" b="0" i="0" u="none" strike="noStrike" kern="0" cap="none" spc="0" normalizeH="0" baseline="0" noProof="0" dirty="0">
              <a:ln>
                <a:noFill/>
              </a:ln>
              <a:solidFill>
                <a:srgbClr val="000000"/>
              </a:solidFill>
              <a:effectLst/>
              <a:uLnTx/>
              <a:uFillTx/>
            </a:endParaRPr>
          </a:p>
        </p:txBody>
      </p:sp>
      <p:sp>
        <p:nvSpPr>
          <p:cNvPr id="32" name="CaixaDeTexto 31">
            <a:extLst>
              <a:ext uri="{FF2B5EF4-FFF2-40B4-BE49-F238E27FC236}">
                <a16:creationId xmlns:a16="http://schemas.microsoft.com/office/drawing/2014/main" id="{AAD7E9E7-9823-4855-97A2-A781ACE747DE}"/>
              </a:ext>
            </a:extLst>
          </p:cNvPr>
          <p:cNvSpPr txBox="1"/>
          <p:nvPr/>
        </p:nvSpPr>
        <p:spPr>
          <a:xfrm>
            <a:off x="8677276" y="5813644"/>
            <a:ext cx="3398752" cy="4420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OFTALMOLOGISTA</a:t>
            </a:r>
            <a:endParaRPr kumimoji="0" lang="pt-BR" sz="2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8166403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1" grpId="0"/>
      <p:bldP spid="3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7B5A2B-4461-48EE-AB39-66F524598DF1}"/>
              </a:ext>
            </a:extLst>
          </p:cNvPr>
          <p:cNvSpPr>
            <a:spLocks noGrp="1"/>
          </p:cNvSpPr>
          <p:nvPr>
            <p:ph type="title"/>
          </p:nvPr>
        </p:nvSpPr>
        <p:spPr/>
        <p:txBody>
          <a:bodyPr/>
          <a:lstStyle/>
          <a:p>
            <a:r>
              <a:rPr lang="pt-BR" dirty="0"/>
              <a:t>Herança</a:t>
            </a:r>
          </a:p>
        </p:txBody>
      </p:sp>
      <p:sp>
        <p:nvSpPr>
          <p:cNvPr id="3" name="Espaço Reservado para Texto 2">
            <a:extLst>
              <a:ext uri="{FF2B5EF4-FFF2-40B4-BE49-F238E27FC236}">
                <a16:creationId xmlns:a16="http://schemas.microsoft.com/office/drawing/2014/main" id="{49D8551F-ED40-4146-AD66-7ADC1B90E9BB}"/>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69B42DAE-9209-4434-A795-A0ED0CAFF1B4}"/>
              </a:ext>
            </a:extLst>
          </p:cNvPr>
          <p:cNvSpPr>
            <a:spLocks noGrp="1"/>
          </p:cNvSpPr>
          <p:nvPr>
            <p:ph type="sldNum" sz="quarter" idx="12"/>
          </p:nvPr>
        </p:nvSpPr>
        <p:spPr/>
        <p:txBody>
          <a:bodyPr/>
          <a:lstStyle/>
          <a:p>
            <a:fld id="{4898AEC0-503E-4FA4-859C-D0F72D6E3F79}" type="slidenum">
              <a:rPr lang="en-US" noProof="1" smtClean="0"/>
              <a:pPr/>
              <a:t>145</a:t>
            </a:fld>
            <a:endParaRPr lang="en-US" noProof="1"/>
          </a:p>
        </p:txBody>
      </p:sp>
      <p:pic>
        <p:nvPicPr>
          <p:cNvPr id="7" name="Imagem 6">
            <a:extLst>
              <a:ext uri="{FF2B5EF4-FFF2-40B4-BE49-F238E27FC236}">
                <a16:creationId xmlns:a16="http://schemas.microsoft.com/office/drawing/2014/main" id="{15C1A33E-79BF-4560-8F43-B3CA4D4F7AD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07382" y="3813715"/>
            <a:ext cx="2141637" cy="2324100"/>
          </a:xfrm>
          <a:prstGeom prst="rect">
            <a:avLst/>
          </a:prstGeom>
        </p:spPr>
      </p:pic>
      <p:pic>
        <p:nvPicPr>
          <p:cNvPr id="9" name="Imagem 8">
            <a:extLst>
              <a:ext uri="{FF2B5EF4-FFF2-40B4-BE49-F238E27FC236}">
                <a16:creationId xmlns:a16="http://schemas.microsoft.com/office/drawing/2014/main" id="{EB247C20-0710-4E40-B8C6-4E884302E85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58719" y="1152296"/>
            <a:ext cx="3105150" cy="2070100"/>
          </a:xfrm>
          <a:prstGeom prst="rect">
            <a:avLst/>
          </a:prstGeom>
        </p:spPr>
      </p:pic>
      <p:pic>
        <p:nvPicPr>
          <p:cNvPr id="11" name="Imagem 10">
            <a:extLst>
              <a:ext uri="{FF2B5EF4-FFF2-40B4-BE49-F238E27FC236}">
                <a16:creationId xmlns:a16="http://schemas.microsoft.com/office/drawing/2014/main" id="{A071C760-9647-407A-BF24-C2413930B2B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83375" y="4062166"/>
            <a:ext cx="4120069" cy="1827198"/>
          </a:xfrm>
          <a:prstGeom prst="rect">
            <a:avLst/>
          </a:prstGeom>
        </p:spPr>
      </p:pic>
      <p:pic>
        <p:nvPicPr>
          <p:cNvPr id="13" name="Imagem 12">
            <a:extLst>
              <a:ext uri="{FF2B5EF4-FFF2-40B4-BE49-F238E27FC236}">
                <a16:creationId xmlns:a16="http://schemas.microsoft.com/office/drawing/2014/main" id="{1D27EDA5-B063-4423-84CE-0314DBEB9F0F}"/>
              </a:ext>
            </a:extLst>
          </p:cNvPr>
          <p:cNvPicPr>
            <a:picLocks noChangeAspect="1"/>
          </p:cNvPicPr>
          <p:nvPr/>
        </p:nvPicPr>
        <p:blipFill rotWithShape="1">
          <a:blip r:embed="rId5">
            <a:extLst>
              <a:ext uri="{28A0092B-C50C-407E-A947-70E740481C1C}">
                <a14:useLocalDpi xmlns:a14="http://schemas.microsoft.com/office/drawing/2010/main" val="0"/>
              </a:ext>
            </a:extLst>
          </a:blip>
          <a:srcRect l="10689" t="17913" r="1912" b="6982"/>
          <a:stretch/>
        </p:blipFill>
        <p:spPr>
          <a:xfrm>
            <a:off x="4077719" y="4403226"/>
            <a:ext cx="3867150" cy="2166700"/>
          </a:xfrm>
          <a:prstGeom prst="rect">
            <a:avLst/>
          </a:prstGeom>
        </p:spPr>
      </p:pic>
      <p:cxnSp>
        <p:nvCxnSpPr>
          <p:cNvPr id="14" name="Conector: Angulado 13">
            <a:extLst>
              <a:ext uri="{FF2B5EF4-FFF2-40B4-BE49-F238E27FC236}">
                <a16:creationId xmlns:a16="http://schemas.microsoft.com/office/drawing/2014/main" id="{CE759ACD-4CFF-4E45-AD69-4B4F2C7397D4}"/>
              </a:ext>
            </a:extLst>
          </p:cNvPr>
          <p:cNvCxnSpPr>
            <a:cxnSpLocks/>
            <a:stCxn id="9" idx="3"/>
            <a:endCxn id="11" idx="0"/>
          </p:cNvCxnSpPr>
          <p:nvPr/>
        </p:nvCxnSpPr>
        <p:spPr>
          <a:xfrm>
            <a:off x="7563869" y="2187346"/>
            <a:ext cx="2279541" cy="1874820"/>
          </a:xfrm>
          <a:prstGeom prst="bentConnector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EE67F51C-DA23-44C8-9C05-38773DD49651}"/>
              </a:ext>
            </a:extLst>
          </p:cNvPr>
          <p:cNvCxnSpPr>
            <a:cxnSpLocks/>
            <a:stCxn id="9" idx="1"/>
            <a:endCxn id="7" idx="0"/>
          </p:cNvCxnSpPr>
          <p:nvPr/>
        </p:nvCxnSpPr>
        <p:spPr>
          <a:xfrm rot="10800000" flipV="1">
            <a:off x="1978201" y="2187345"/>
            <a:ext cx="2480518" cy="1626369"/>
          </a:xfrm>
          <a:prstGeom prst="bentConnector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EAC69677-BA8A-48C7-96BB-393CFB150D3F}"/>
              </a:ext>
            </a:extLst>
          </p:cNvPr>
          <p:cNvCxnSpPr>
            <a:cxnSpLocks/>
            <a:stCxn id="9" idx="2"/>
          </p:cNvCxnSpPr>
          <p:nvPr/>
        </p:nvCxnSpPr>
        <p:spPr>
          <a:xfrm rot="16200000" flipH="1">
            <a:off x="5511117" y="3722573"/>
            <a:ext cx="1006704" cy="6350"/>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F4AC2E97-25BF-4D83-946A-F52B5B1E2182}"/>
              </a:ext>
            </a:extLst>
          </p:cNvPr>
          <p:cNvSpPr txBox="1"/>
          <p:nvPr/>
        </p:nvSpPr>
        <p:spPr>
          <a:xfrm>
            <a:off x="7540028" y="1352808"/>
            <a:ext cx="1462419" cy="35985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FELINO</a:t>
            </a:r>
            <a:endParaRPr kumimoji="0" lang="pt-BR" sz="2800" b="0" i="0" u="none" strike="noStrike" kern="0" cap="none" spc="0" normalizeH="0" baseline="0" noProof="0" dirty="0">
              <a:ln>
                <a:noFill/>
              </a:ln>
              <a:solidFill>
                <a:srgbClr val="000000"/>
              </a:solidFill>
              <a:effectLst/>
              <a:uLnTx/>
              <a:uFillTx/>
            </a:endParaRPr>
          </a:p>
        </p:txBody>
      </p:sp>
      <p:sp>
        <p:nvSpPr>
          <p:cNvPr id="16" name="CaixaDeTexto 15">
            <a:extLst>
              <a:ext uri="{FF2B5EF4-FFF2-40B4-BE49-F238E27FC236}">
                <a16:creationId xmlns:a16="http://schemas.microsoft.com/office/drawing/2014/main" id="{3CB17A19-C82E-4232-ABDB-6E460E009B08}"/>
              </a:ext>
            </a:extLst>
          </p:cNvPr>
          <p:cNvSpPr txBox="1"/>
          <p:nvPr/>
        </p:nvSpPr>
        <p:spPr>
          <a:xfrm>
            <a:off x="4748612" y="5705704"/>
            <a:ext cx="2006063" cy="43211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LEOPARDO</a:t>
            </a:r>
            <a:endParaRPr kumimoji="0" lang="pt-BR" sz="2800" b="0" i="0" u="none" strike="noStrike" kern="0" cap="none" spc="0" normalizeH="0" baseline="0" noProof="0" dirty="0">
              <a:ln>
                <a:noFill/>
              </a:ln>
              <a:solidFill>
                <a:srgbClr val="000000"/>
              </a:solidFill>
              <a:effectLst/>
              <a:uLnTx/>
              <a:uFillTx/>
            </a:endParaRPr>
          </a:p>
        </p:txBody>
      </p:sp>
      <p:sp>
        <p:nvSpPr>
          <p:cNvPr id="18" name="CaixaDeTexto 17">
            <a:extLst>
              <a:ext uri="{FF2B5EF4-FFF2-40B4-BE49-F238E27FC236}">
                <a16:creationId xmlns:a16="http://schemas.microsoft.com/office/drawing/2014/main" id="{CB04710E-BFAB-4F51-A7B9-8923EB4E4899}"/>
              </a:ext>
            </a:extLst>
          </p:cNvPr>
          <p:cNvSpPr txBox="1"/>
          <p:nvPr/>
        </p:nvSpPr>
        <p:spPr>
          <a:xfrm>
            <a:off x="353929" y="5712138"/>
            <a:ext cx="1106905" cy="35985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LEÃO</a:t>
            </a:r>
            <a:endParaRPr kumimoji="0" lang="pt-BR" sz="2800" b="0" i="0" u="none" strike="noStrike" kern="0" cap="none" spc="0" normalizeH="0" baseline="0" noProof="0" dirty="0">
              <a:ln>
                <a:noFill/>
              </a:ln>
              <a:solidFill>
                <a:srgbClr val="000000"/>
              </a:solidFill>
              <a:effectLst/>
              <a:uLnTx/>
              <a:uFillTx/>
            </a:endParaRPr>
          </a:p>
        </p:txBody>
      </p:sp>
      <p:sp>
        <p:nvSpPr>
          <p:cNvPr id="19" name="CaixaDeTexto 18">
            <a:extLst>
              <a:ext uri="{FF2B5EF4-FFF2-40B4-BE49-F238E27FC236}">
                <a16:creationId xmlns:a16="http://schemas.microsoft.com/office/drawing/2014/main" id="{2B19AE5C-6208-4703-B021-A1FF962B4AAD}"/>
              </a:ext>
            </a:extLst>
          </p:cNvPr>
          <p:cNvSpPr txBox="1"/>
          <p:nvPr/>
        </p:nvSpPr>
        <p:spPr>
          <a:xfrm>
            <a:off x="9482968" y="5712138"/>
            <a:ext cx="2006063" cy="43211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TIGRE</a:t>
            </a:r>
            <a:endParaRPr kumimoji="0" lang="pt-BR" sz="2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3557981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0B7CA-900C-4783-A67E-BB1886274A16}"/>
              </a:ext>
            </a:extLst>
          </p:cNvPr>
          <p:cNvSpPr>
            <a:spLocks noGrp="1"/>
          </p:cNvSpPr>
          <p:nvPr>
            <p:ph type="title"/>
          </p:nvPr>
        </p:nvSpPr>
        <p:spPr/>
        <p:txBody>
          <a:bodyPr/>
          <a:lstStyle/>
          <a:p>
            <a:r>
              <a:rPr lang="pt-BR" dirty="0"/>
              <a:t>Herança</a:t>
            </a:r>
          </a:p>
        </p:txBody>
      </p:sp>
      <p:sp>
        <p:nvSpPr>
          <p:cNvPr id="3" name="Espaço Reservado para Texto 2">
            <a:extLst>
              <a:ext uri="{FF2B5EF4-FFF2-40B4-BE49-F238E27FC236}">
                <a16:creationId xmlns:a16="http://schemas.microsoft.com/office/drawing/2014/main" id="{EF812AB9-D3A6-4810-9DCA-D4662E3C237F}"/>
              </a:ext>
            </a:extLst>
          </p:cNvPr>
          <p:cNvSpPr>
            <a:spLocks noGrp="1"/>
          </p:cNvSpPr>
          <p:nvPr>
            <p:ph type="body" sz="quarter" idx="15"/>
          </p:nvPr>
        </p:nvSpPr>
        <p:spPr/>
        <p:txBody>
          <a:bodyPr/>
          <a:lstStyle/>
          <a:p>
            <a:r>
              <a:rPr lang="pt-BR"/>
              <a:t>PROGRAMAÇÃO ORIENTADA A OBJETOS</a:t>
            </a:r>
          </a:p>
        </p:txBody>
      </p:sp>
      <p:sp>
        <p:nvSpPr>
          <p:cNvPr id="4" name="Espaço Reservado para Número de Slide 3">
            <a:extLst>
              <a:ext uri="{FF2B5EF4-FFF2-40B4-BE49-F238E27FC236}">
                <a16:creationId xmlns:a16="http://schemas.microsoft.com/office/drawing/2014/main" id="{462A7CDA-944A-49D5-9223-70BE589793BD}"/>
              </a:ext>
            </a:extLst>
          </p:cNvPr>
          <p:cNvSpPr>
            <a:spLocks noGrp="1"/>
          </p:cNvSpPr>
          <p:nvPr>
            <p:ph type="sldNum" sz="quarter" idx="12"/>
          </p:nvPr>
        </p:nvSpPr>
        <p:spPr/>
        <p:txBody>
          <a:bodyPr/>
          <a:lstStyle/>
          <a:p>
            <a:fld id="{4898AEC0-503E-4FA4-859C-D0F72D6E3F79}" type="slidenum">
              <a:rPr lang="en-US" noProof="1" smtClean="0"/>
              <a:pPr/>
              <a:t>146</a:t>
            </a:fld>
            <a:endParaRPr lang="en-US" noProof="1"/>
          </a:p>
        </p:txBody>
      </p:sp>
      <p:pic>
        <p:nvPicPr>
          <p:cNvPr id="7" name="Imagem 6">
            <a:extLst>
              <a:ext uri="{FF2B5EF4-FFF2-40B4-BE49-F238E27FC236}">
                <a16:creationId xmlns:a16="http://schemas.microsoft.com/office/drawing/2014/main" id="{375A6F72-B392-4CB8-967B-5A46C324E82C}"/>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7341" t="22862" r="4849" b="14639"/>
          <a:stretch/>
        </p:blipFill>
        <p:spPr>
          <a:xfrm>
            <a:off x="152400" y="4644679"/>
            <a:ext cx="3381375" cy="1583683"/>
          </a:xfrm>
          <a:prstGeom prst="rect">
            <a:avLst/>
          </a:prstGeom>
        </p:spPr>
      </p:pic>
      <p:pic>
        <p:nvPicPr>
          <p:cNvPr id="9" name="Imagem 8">
            <a:extLst>
              <a:ext uri="{FF2B5EF4-FFF2-40B4-BE49-F238E27FC236}">
                <a16:creationId xmlns:a16="http://schemas.microsoft.com/office/drawing/2014/main" id="{062C41BC-1490-4DC7-ADAC-FD804244202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36494" y="4734288"/>
            <a:ext cx="2266950" cy="1512055"/>
          </a:xfrm>
          <a:prstGeom prst="rect">
            <a:avLst/>
          </a:prstGeom>
        </p:spPr>
      </p:pic>
      <p:pic>
        <p:nvPicPr>
          <p:cNvPr id="11" name="Imagem 10">
            <a:extLst>
              <a:ext uri="{FF2B5EF4-FFF2-40B4-BE49-F238E27FC236}">
                <a16:creationId xmlns:a16="http://schemas.microsoft.com/office/drawing/2014/main" id="{39C8F009-2814-4916-88A6-CFE793064D95}"/>
              </a:ext>
            </a:extLst>
          </p:cNvPr>
          <p:cNvPicPr>
            <a:picLocks noChangeAspect="1"/>
          </p:cNvPicPr>
          <p:nvPr/>
        </p:nvPicPr>
        <p:blipFill rotWithShape="1">
          <a:blip r:embed="rId4">
            <a:extLst>
              <a:ext uri="{28A0092B-C50C-407E-A947-70E740481C1C}">
                <a14:useLocalDpi xmlns:a14="http://schemas.microsoft.com/office/drawing/2010/main" val="0"/>
              </a:ext>
            </a:extLst>
          </a:blip>
          <a:srcRect l="3116"/>
          <a:stretch/>
        </p:blipFill>
        <p:spPr>
          <a:xfrm>
            <a:off x="4219575" y="1231243"/>
            <a:ext cx="3715109" cy="2438816"/>
          </a:xfrm>
          <a:prstGeom prst="rect">
            <a:avLst/>
          </a:prstGeom>
        </p:spPr>
      </p:pic>
      <p:pic>
        <p:nvPicPr>
          <p:cNvPr id="13" name="Imagem 12">
            <a:extLst>
              <a:ext uri="{FF2B5EF4-FFF2-40B4-BE49-F238E27FC236}">
                <a16:creationId xmlns:a16="http://schemas.microsoft.com/office/drawing/2014/main" id="{3BA72D10-02D9-48D8-AE3D-44F62E78643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19425" y="4814153"/>
            <a:ext cx="2352675" cy="1568058"/>
          </a:xfrm>
          <a:prstGeom prst="rect">
            <a:avLst/>
          </a:prstGeom>
        </p:spPr>
      </p:pic>
      <p:cxnSp>
        <p:nvCxnSpPr>
          <p:cNvPr id="14" name="Conector: Angulado 13">
            <a:extLst>
              <a:ext uri="{FF2B5EF4-FFF2-40B4-BE49-F238E27FC236}">
                <a16:creationId xmlns:a16="http://schemas.microsoft.com/office/drawing/2014/main" id="{3F1BF2CE-102A-4B45-B741-340094E01C7D}"/>
              </a:ext>
            </a:extLst>
          </p:cNvPr>
          <p:cNvCxnSpPr>
            <a:cxnSpLocks/>
            <a:stCxn id="11" idx="3"/>
            <a:endCxn id="9" idx="0"/>
          </p:cNvCxnSpPr>
          <p:nvPr/>
        </p:nvCxnSpPr>
        <p:spPr>
          <a:xfrm>
            <a:off x="7934684" y="2450651"/>
            <a:ext cx="2835285" cy="2283637"/>
          </a:xfrm>
          <a:prstGeom prst="bentConnector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do 16">
            <a:extLst>
              <a:ext uri="{FF2B5EF4-FFF2-40B4-BE49-F238E27FC236}">
                <a16:creationId xmlns:a16="http://schemas.microsoft.com/office/drawing/2014/main" id="{5A1EA0E8-7CAD-45AF-AB6D-FBBF5585A4AF}"/>
              </a:ext>
            </a:extLst>
          </p:cNvPr>
          <p:cNvCxnSpPr>
            <a:cxnSpLocks/>
          </p:cNvCxnSpPr>
          <p:nvPr/>
        </p:nvCxnSpPr>
        <p:spPr>
          <a:xfrm rot="10800000" flipV="1">
            <a:off x="1843088" y="2450651"/>
            <a:ext cx="2376487" cy="2194028"/>
          </a:xfrm>
          <a:prstGeom prst="bentConnector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1A013D17-8150-4AE8-8063-8287C6EC2CF1}"/>
              </a:ext>
            </a:extLst>
          </p:cNvPr>
          <p:cNvCxnSpPr>
            <a:cxnSpLocks/>
            <a:endCxn id="13" idx="0"/>
          </p:cNvCxnSpPr>
          <p:nvPr/>
        </p:nvCxnSpPr>
        <p:spPr>
          <a:xfrm rot="16200000" flipH="1">
            <a:off x="5584161" y="4302550"/>
            <a:ext cx="1023203" cy="1"/>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FC5E9050-22ED-4622-ABBA-A7EACAF70828}"/>
              </a:ext>
            </a:extLst>
          </p:cNvPr>
          <p:cNvSpPr txBox="1"/>
          <p:nvPr/>
        </p:nvSpPr>
        <p:spPr>
          <a:xfrm>
            <a:off x="8272131" y="1728397"/>
            <a:ext cx="1519570" cy="29014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RÉPTEIS</a:t>
            </a:r>
            <a:endParaRPr kumimoji="0" lang="pt-BR" sz="2800" b="0" i="0" u="none" strike="noStrike" kern="0" cap="none" spc="0" normalizeH="0" baseline="0" noProof="0" dirty="0">
              <a:ln>
                <a:noFill/>
              </a:ln>
              <a:solidFill>
                <a:srgbClr val="000000"/>
              </a:solidFill>
              <a:effectLst/>
              <a:uLnTx/>
              <a:uFillTx/>
            </a:endParaRPr>
          </a:p>
        </p:txBody>
      </p:sp>
      <p:sp>
        <p:nvSpPr>
          <p:cNvPr id="16" name="CaixaDeTexto 15">
            <a:extLst>
              <a:ext uri="{FF2B5EF4-FFF2-40B4-BE49-F238E27FC236}">
                <a16:creationId xmlns:a16="http://schemas.microsoft.com/office/drawing/2014/main" id="{C43E6A03-98F6-41A2-9009-6CF09FFD5211}"/>
              </a:ext>
            </a:extLst>
          </p:cNvPr>
          <p:cNvSpPr txBox="1"/>
          <p:nvPr/>
        </p:nvSpPr>
        <p:spPr>
          <a:xfrm>
            <a:off x="2118234" y="4212568"/>
            <a:ext cx="1776744" cy="36909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LAGARTO</a:t>
            </a:r>
            <a:endParaRPr kumimoji="0" lang="pt-BR" sz="2800" b="0" i="0" u="none" strike="noStrike" kern="0" cap="none" spc="0" normalizeH="0" baseline="0" noProof="0" dirty="0">
              <a:ln>
                <a:noFill/>
              </a:ln>
              <a:solidFill>
                <a:srgbClr val="000000"/>
              </a:solidFill>
              <a:effectLst/>
              <a:uLnTx/>
              <a:uFillTx/>
            </a:endParaRPr>
          </a:p>
        </p:txBody>
      </p:sp>
      <p:sp>
        <p:nvSpPr>
          <p:cNvPr id="18" name="CaixaDeTexto 17">
            <a:extLst>
              <a:ext uri="{FF2B5EF4-FFF2-40B4-BE49-F238E27FC236}">
                <a16:creationId xmlns:a16="http://schemas.microsoft.com/office/drawing/2014/main" id="{90A46F0F-083E-4E5F-8A63-AC3FA7055C0D}"/>
              </a:ext>
            </a:extLst>
          </p:cNvPr>
          <p:cNvSpPr txBox="1"/>
          <p:nvPr/>
        </p:nvSpPr>
        <p:spPr>
          <a:xfrm>
            <a:off x="6281406" y="4275585"/>
            <a:ext cx="1776744" cy="36909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COBRA</a:t>
            </a:r>
            <a:endParaRPr kumimoji="0" lang="pt-BR" sz="2800" b="0" i="0" u="none" strike="noStrike" kern="0" cap="none" spc="0" normalizeH="0" baseline="0" noProof="0" dirty="0">
              <a:ln>
                <a:noFill/>
              </a:ln>
              <a:solidFill>
                <a:srgbClr val="000000"/>
              </a:solidFill>
              <a:effectLst/>
              <a:uLnTx/>
              <a:uFillTx/>
            </a:endParaRPr>
          </a:p>
        </p:txBody>
      </p:sp>
      <p:sp>
        <p:nvSpPr>
          <p:cNvPr id="19" name="CaixaDeTexto 18">
            <a:extLst>
              <a:ext uri="{FF2B5EF4-FFF2-40B4-BE49-F238E27FC236}">
                <a16:creationId xmlns:a16="http://schemas.microsoft.com/office/drawing/2014/main" id="{1225FB72-307B-48E5-BE3B-F08610D3602A}"/>
              </a:ext>
            </a:extLst>
          </p:cNvPr>
          <p:cNvSpPr txBox="1"/>
          <p:nvPr/>
        </p:nvSpPr>
        <p:spPr>
          <a:xfrm>
            <a:off x="8420574" y="4275585"/>
            <a:ext cx="2431839" cy="43147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TARTARUGA</a:t>
            </a:r>
            <a:endParaRPr kumimoji="0" lang="pt-BR" sz="2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5526673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51D0A-8454-4381-A74E-269B3A8BDADB}"/>
              </a:ext>
            </a:extLst>
          </p:cNvPr>
          <p:cNvSpPr>
            <a:spLocks noGrp="1"/>
          </p:cNvSpPr>
          <p:nvPr>
            <p:ph type="title"/>
          </p:nvPr>
        </p:nvSpPr>
        <p:spPr/>
        <p:txBody>
          <a:bodyPr/>
          <a:lstStyle/>
          <a:p>
            <a:r>
              <a:rPr lang="pt-BR" dirty="0"/>
              <a:t>Herança</a:t>
            </a:r>
          </a:p>
        </p:txBody>
      </p:sp>
      <p:sp>
        <p:nvSpPr>
          <p:cNvPr id="3" name="Espaço Reservado para Texto 2">
            <a:extLst>
              <a:ext uri="{FF2B5EF4-FFF2-40B4-BE49-F238E27FC236}">
                <a16:creationId xmlns:a16="http://schemas.microsoft.com/office/drawing/2014/main" id="{7BD87557-2DB8-4314-B24F-AB950946017F}"/>
              </a:ext>
            </a:extLst>
          </p:cNvPr>
          <p:cNvSpPr>
            <a:spLocks noGrp="1"/>
          </p:cNvSpPr>
          <p:nvPr>
            <p:ph type="body" sz="quarter" idx="15"/>
          </p:nvPr>
        </p:nvSpPr>
        <p:spPr/>
        <p:txBody>
          <a:bodyPr/>
          <a:lstStyle/>
          <a:p>
            <a:r>
              <a:rPr lang="pt-BR"/>
              <a:t>PROGRAMAÇÃO ORIENTADA A OBJETOS</a:t>
            </a:r>
          </a:p>
        </p:txBody>
      </p:sp>
      <p:sp>
        <p:nvSpPr>
          <p:cNvPr id="4" name="Espaço Reservado para Número de Slide 3">
            <a:extLst>
              <a:ext uri="{FF2B5EF4-FFF2-40B4-BE49-F238E27FC236}">
                <a16:creationId xmlns:a16="http://schemas.microsoft.com/office/drawing/2014/main" id="{8C433088-35A9-49A0-8D35-4C54A5CFB2F9}"/>
              </a:ext>
            </a:extLst>
          </p:cNvPr>
          <p:cNvSpPr>
            <a:spLocks noGrp="1"/>
          </p:cNvSpPr>
          <p:nvPr>
            <p:ph type="sldNum" sz="quarter" idx="12"/>
          </p:nvPr>
        </p:nvSpPr>
        <p:spPr/>
        <p:txBody>
          <a:bodyPr/>
          <a:lstStyle/>
          <a:p>
            <a:fld id="{4898AEC0-503E-4FA4-859C-D0F72D6E3F79}" type="slidenum">
              <a:rPr lang="en-US" noProof="1" smtClean="0"/>
              <a:pPr/>
              <a:t>147</a:t>
            </a:fld>
            <a:endParaRPr lang="en-US" noProof="1"/>
          </a:p>
        </p:txBody>
      </p:sp>
      <p:pic>
        <p:nvPicPr>
          <p:cNvPr id="7" name="Espaço Reservado para Conteúdo 6">
            <a:extLst>
              <a:ext uri="{FF2B5EF4-FFF2-40B4-BE49-F238E27FC236}">
                <a16:creationId xmlns:a16="http://schemas.microsoft.com/office/drawing/2014/main" id="{98BEF2E2-F10F-46BD-92CF-F89C6200CC17}"/>
              </a:ext>
            </a:extLst>
          </p:cNvPr>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t="3120" b="3015"/>
          <a:stretch/>
        </p:blipFill>
        <p:spPr>
          <a:xfrm>
            <a:off x="2574234" y="1233119"/>
            <a:ext cx="7065066" cy="5022534"/>
          </a:xfrm>
        </p:spPr>
      </p:pic>
    </p:spTree>
    <p:extLst>
      <p:ext uri="{BB962C8B-B14F-4D97-AF65-F5344CB8AC3E}">
        <p14:creationId xmlns:p14="http://schemas.microsoft.com/office/powerpoint/2010/main" val="26341662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10BEB5-8DF2-4C81-BBB3-149E3B002D89}"/>
              </a:ext>
            </a:extLst>
          </p:cNvPr>
          <p:cNvSpPr>
            <a:spLocks noGrp="1"/>
          </p:cNvSpPr>
          <p:nvPr>
            <p:ph type="title"/>
          </p:nvPr>
        </p:nvSpPr>
        <p:spPr/>
        <p:txBody>
          <a:bodyPr/>
          <a:lstStyle/>
          <a:p>
            <a:r>
              <a:rPr lang="pt-BR" dirty="0"/>
              <a:t>Herança</a:t>
            </a:r>
          </a:p>
        </p:txBody>
      </p:sp>
      <p:sp>
        <p:nvSpPr>
          <p:cNvPr id="3" name="Espaço Reservado para Texto 2">
            <a:extLst>
              <a:ext uri="{FF2B5EF4-FFF2-40B4-BE49-F238E27FC236}">
                <a16:creationId xmlns:a16="http://schemas.microsoft.com/office/drawing/2014/main" id="{CF12AE44-64BC-4F0F-B1A4-28B9E21F27CE}"/>
              </a:ext>
            </a:extLst>
          </p:cNvPr>
          <p:cNvSpPr>
            <a:spLocks noGrp="1"/>
          </p:cNvSpPr>
          <p:nvPr>
            <p:ph type="body" sz="quarter" idx="15"/>
          </p:nvPr>
        </p:nvSpPr>
        <p:spPr/>
        <p:txBody>
          <a:bodyPr/>
          <a:lstStyle/>
          <a:p>
            <a:r>
              <a:rPr lang="pt-BR"/>
              <a:t>PROGRAMAÇÃO ORIENTADA A OBJETOS</a:t>
            </a:r>
          </a:p>
        </p:txBody>
      </p:sp>
      <p:sp>
        <p:nvSpPr>
          <p:cNvPr id="4" name="Espaço Reservado para Número de Slide 3">
            <a:extLst>
              <a:ext uri="{FF2B5EF4-FFF2-40B4-BE49-F238E27FC236}">
                <a16:creationId xmlns:a16="http://schemas.microsoft.com/office/drawing/2014/main" id="{36D00DBD-1CF4-4307-9B45-EDEEEC98DEED}"/>
              </a:ext>
            </a:extLst>
          </p:cNvPr>
          <p:cNvSpPr>
            <a:spLocks noGrp="1"/>
          </p:cNvSpPr>
          <p:nvPr>
            <p:ph type="sldNum" sz="quarter" idx="12"/>
          </p:nvPr>
        </p:nvSpPr>
        <p:spPr/>
        <p:txBody>
          <a:bodyPr/>
          <a:lstStyle/>
          <a:p>
            <a:fld id="{4898AEC0-503E-4FA4-859C-D0F72D6E3F79}" type="slidenum">
              <a:rPr lang="en-US" noProof="1" smtClean="0"/>
              <a:pPr/>
              <a:t>148</a:t>
            </a:fld>
            <a:endParaRPr lang="en-US" noProof="1"/>
          </a:p>
        </p:txBody>
      </p:sp>
      <p:graphicFrame>
        <p:nvGraphicFramePr>
          <p:cNvPr id="6" name="Diagrama 5">
            <a:extLst>
              <a:ext uri="{FF2B5EF4-FFF2-40B4-BE49-F238E27FC236}">
                <a16:creationId xmlns:a16="http://schemas.microsoft.com/office/drawing/2014/main" id="{2B1526FB-7D2B-43FC-979E-2F57953DDE4D}"/>
              </a:ext>
            </a:extLst>
          </p:cNvPr>
          <p:cNvGraphicFramePr/>
          <p:nvPr/>
        </p:nvGraphicFramePr>
        <p:xfrm>
          <a:off x="288082" y="1432288"/>
          <a:ext cx="11615361" cy="4823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3212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0F7679A-43AB-47A3-849C-5FA9F00D2D82}"/>
                                            </p:graphicEl>
                                          </p:spTgt>
                                        </p:tgtEl>
                                        <p:attrNameLst>
                                          <p:attrName>style.visibility</p:attrName>
                                        </p:attrNameLst>
                                      </p:cBhvr>
                                      <p:to>
                                        <p:strVal val="visible"/>
                                      </p:to>
                                    </p:set>
                                    <p:animEffect transition="in" filter="fade">
                                      <p:cBhvr>
                                        <p:cTn id="7" dur="500"/>
                                        <p:tgtEl>
                                          <p:spTgt spid="6">
                                            <p:graphicEl>
                                              <a:dgm id="{70F7679A-43AB-47A3-849C-5FA9F00D2D8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4E0CD3C0-5940-4CFD-827C-624F40FD30FA}"/>
                                            </p:graphicEl>
                                          </p:spTgt>
                                        </p:tgtEl>
                                        <p:attrNameLst>
                                          <p:attrName>style.visibility</p:attrName>
                                        </p:attrNameLst>
                                      </p:cBhvr>
                                      <p:to>
                                        <p:strVal val="visible"/>
                                      </p:to>
                                    </p:set>
                                    <p:animEffect transition="in" filter="fade">
                                      <p:cBhvr>
                                        <p:cTn id="12" dur="500"/>
                                        <p:tgtEl>
                                          <p:spTgt spid="6">
                                            <p:graphicEl>
                                              <a:dgm id="{4E0CD3C0-5940-4CFD-827C-624F40FD30F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5692BDCA-9435-49B7-9023-D5ACCBA0902C}"/>
                                            </p:graphicEl>
                                          </p:spTgt>
                                        </p:tgtEl>
                                        <p:attrNameLst>
                                          <p:attrName>style.visibility</p:attrName>
                                        </p:attrNameLst>
                                      </p:cBhvr>
                                      <p:to>
                                        <p:strVal val="visible"/>
                                      </p:to>
                                    </p:set>
                                    <p:animEffect transition="in" filter="fade">
                                      <p:cBhvr>
                                        <p:cTn id="15" dur="500"/>
                                        <p:tgtEl>
                                          <p:spTgt spid="6">
                                            <p:graphicEl>
                                              <a:dgm id="{5692BDCA-9435-49B7-9023-D5ACCBA0902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9BA844FD-8ADB-4208-9565-F35C3954F93B}"/>
                                            </p:graphicEl>
                                          </p:spTgt>
                                        </p:tgtEl>
                                        <p:attrNameLst>
                                          <p:attrName>style.visibility</p:attrName>
                                        </p:attrNameLst>
                                      </p:cBhvr>
                                      <p:to>
                                        <p:strVal val="visible"/>
                                      </p:to>
                                    </p:set>
                                    <p:animEffect transition="in" filter="fade">
                                      <p:cBhvr>
                                        <p:cTn id="20" dur="500"/>
                                        <p:tgtEl>
                                          <p:spTgt spid="6">
                                            <p:graphicEl>
                                              <a:dgm id="{9BA844FD-8ADB-4208-9565-F35C3954F93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E2E35C95-2AB9-41AE-A82F-68C902003820}"/>
                                            </p:graphicEl>
                                          </p:spTgt>
                                        </p:tgtEl>
                                        <p:attrNameLst>
                                          <p:attrName>style.visibility</p:attrName>
                                        </p:attrNameLst>
                                      </p:cBhvr>
                                      <p:to>
                                        <p:strVal val="visible"/>
                                      </p:to>
                                    </p:set>
                                    <p:animEffect transition="in" filter="fade">
                                      <p:cBhvr>
                                        <p:cTn id="23" dur="500"/>
                                        <p:tgtEl>
                                          <p:spTgt spid="6">
                                            <p:graphicEl>
                                              <a:dgm id="{E2E35C95-2AB9-41AE-A82F-68C90200382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68227F0E-5F97-40E5-9DF4-5E00EAE4869F}"/>
                                            </p:graphicEl>
                                          </p:spTgt>
                                        </p:tgtEl>
                                        <p:attrNameLst>
                                          <p:attrName>style.visibility</p:attrName>
                                        </p:attrNameLst>
                                      </p:cBhvr>
                                      <p:to>
                                        <p:strVal val="visible"/>
                                      </p:to>
                                    </p:set>
                                    <p:animEffect transition="in" filter="fade">
                                      <p:cBhvr>
                                        <p:cTn id="28" dur="500"/>
                                        <p:tgtEl>
                                          <p:spTgt spid="6">
                                            <p:graphicEl>
                                              <a:dgm id="{68227F0E-5F97-40E5-9DF4-5E00EAE4869F}"/>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BB635611-0859-434F-9883-81C1E6E11832}"/>
                                            </p:graphicEl>
                                          </p:spTgt>
                                        </p:tgtEl>
                                        <p:attrNameLst>
                                          <p:attrName>style.visibility</p:attrName>
                                        </p:attrNameLst>
                                      </p:cBhvr>
                                      <p:to>
                                        <p:strVal val="visible"/>
                                      </p:to>
                                    </p:set>
                                    <p:animEffect transition="in" filter="fade">
                                      <p:cBhvr>
                                        <p:cTn id="31" dur="500"/>
                                        <p:tgtEl>
                                          <p:spTgt spid="6">
                                            <p:graphicEl>
                                              <a:dgm id="{BB635611-0859-434F-9883-81C1E6E11832}"/>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B4F90784-0227-4836-91BB-E2B106470458}"/>
                                            </p:graphicEl>
                                          </p:spTgt>
                                        </p:tgtEl>
                                        <p:attrNameLst>
                                          <p:attrName>style.visibility</p:attrName>
                                        </p:attrNameLst>
                                      </p:cBhvr>
                                      <p:to>
                                        <p:strVal val="visible"/>
                                      </p:to>
                                    </p:set>
                                    <p:animEffect transition="in" filter="fade">
                                      <p:cBhvr>
                                        <p:cTn id="36" dur="500"/>
                                        <p:tgtEl>
                                          <p:spTgt spid="6">
                                            <p:graphicEl>
                                              <a:dgm id="{B4F90784-0227-4836-91BB-E2B10647045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BF2DBD81-3F8E-483B-8E09-5B2A478BE8C6}"/>
                                            </p:graphicEl>
                                          </p:spTgt>
                                        </p:tgtEl>
                                        <p:attrNameLst>
                                          <p:attrName>style.visibility</p:attrName>
                                        </p:attrNameLst>
                                      </p:cBhvr>
                                      <p:to>
                                        <p:strVal val="visible"/>
                                      </p:to>
                                    </p:set>
                                    <p:animEffect transition="in" filter="fade">
                                      <p:cBhvr>
                                        <p:cTn id="39" dur="500"/>
                                        <p:tgtEl>
                                          <p:spTgt spid="6">
                                            <p:graphicEl>
                                              <a:dgm id="{BF2DBD81-3F8E-483B-8E09-5B2A478BE8C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DCE13AC2-4397-4B5D-B6B9-933EED7BE84B}"/>
                                            </p:graphicEl>
                                          </p:spTgt>
                                        </p:tgtEl>
                                        <p:attrNameLst>
                                          <p:attrName>style.visibility</p:attrName>
                                        </p:attrNameLst>
                                      </p:cBhvr>
                                      <p:to>
                                        <p:strVal val="visible"/>
                                      </p:to>
                                    </p:set>
                                    <p:animEffect transition="in" filter="fade">
                                      <p:cBhvr>
                                        <p:cTn id="44" dur="500"/>
                                        <p:tgtEl>
                                          <p:spTgt spid="6">
                                            <p:graphicEl>
                                              <a:dgm id="{DCE13AC2-4397-4B5D-B6B9-933EED7BE84B}"/>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graphicEl>
                                              <a:dgm id="{DA3D4EC1-BBC7-4A22-9F9D-9C7186C81CF4}"/>
                                            </p:graphicEl>
                                          </p:spTgt>
                                        </p:tgtEl>
                                        <p:attrNameLst>
                                          <p:attrName>style.visibility</p:attrName>
                                        </p:attrNameLst>
                                      </p:cBhvr>
                                      <p:to>
                                        <p:strVal val="visible"/>
                                      </p:to>
                                    </p:set>
                                    <p:animEffect transition="in" filter="fade">
                                      <p:cBhvr>
                                        <p:cTn id="47" dur="500"/>
                                        <p:tgtEl>
                                          <p:spTgt spid="6">
                                            <p:graphicEl>
                                              <a:dgm id="{DA3D4EC1-BBC7-4A22-9F9D-9C7186C81CF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19486FCE-AAE2-4175-82B9-D7346AAD4E79}"/>
                                            </p:graphicEl>
                                          </p:spTgt>
                                        </p:tgtEl>
                                        <p:attrNameLst>
                                          <p:attrName>style.visibility</p:attrName>
                                        </p:attrNameLst>
                                      </p:cBhvr>
                                      <p:to>
                                        <p:strVal val="visible"/>
                                      </p:to>
                                    </p:set>
                                    <p:animEffect transition="in" filter="fade">
                                      <p:cBhvr>
                                        <p:cTn id="52" dur="500"/>
                                        <p:tgtEl>
                                          <p:spTgt spid="6">
                                            <p:graphicEl>
                                              <a:dgm id="{19486FCE-AAE2-4175-82B9-D7346AAD4E79}"/>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graphicEl>
                                              <a:dgm id="{EA2563F6-A2C2-4338-AECA-268070AAF596}"/>
                                            </p:graphicEl>
                                          </p:spTgt>
                                        </p:tgtEl>
                                        <p:attrNameLst>
                                          <p:attrName>style.visibility</p:attrName>
                                        </p:attrNameLst>
                                      </p:cBhvr>
                                      <p:to>
                                        <p:strVal val="visible"/>
                                      </p:to>
                                    </p:set>
                                    <p:animEffect transition="in" filter="fade">
                                      <p:cBhvr>
                                        <p:cTn id="55" dur="500"/>
                                        <p:tgtEl>
                                          <p:spTgt spid="6">
                                            <p:graphicEl>
                                              <a:dgm id="{EA2563F6-A2C2-4338-AECA-268070AAF596}"/>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graphicEl>
                                              <a:dgm id="{5301EC8D-1963-457E-A579-78AC1150FA56}"/>
                                            </p:graphicEl>
                                          </p:spTgt>
                                        </p:tgtEl>
                                        <p:attrNameLst>
                                          <p:attrName>style.visibility</p:attrName>
                                        </p:attrNameLst>
                                      </p:cBhvr>
                                      <p:to>
                                        <p:strVal val="visible"/>
                                      </p:to>
                                    </p:set>
                                    <p:animEffect transition="in" filter="fade">
                                      <p:cBhvr>
                                        <p:cTn id="60" dur="500"/>
                                        <p:tgtEl>
                                          <p:spTgt spid="6">
                                            <p:graphicEl>
                                              <a:dgm id="{5301EC8D-1963-457E-A579-78AC1150FA56}"/>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graphicEl>
                                              <a:dgm id="{8C734E9B-433C-41FF-BF92-ACB72EB3A22B}"/>
                                            </p:graphicEl>
                                          </p:spTgt>
                                        </p:tgtEl>
                                        <p:attrNameLst>
                                          <p:attrName>style.visibility</p:attrName>
                                        </p:attrNameLst>
                                      </p:cBhvr>
                                      <p:to>
                                        <p:strVal val="visible"/>
                                      </p:to>
                                    </p:set>
                                    <p:animEffect transition="in" filter="fade">
                                      <p:cBhvr>
                                        <p:cTn id="63" dur="500"/>
                                        <p:tgtEl>
                                          <p:spTgt spid="6">
                                            <p:graphicEl>
                                              <a:dgm id="{8C734E9B-433C-41FF-BF92-ACB72EB3A22B}"/>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
                                            <p:graphicEl>
                                              <a:dgm id="{F4866080-7752-4000-BA81-751D6261CF2C}"/>
                                            </p:graphicEl>
                                          </p:spTgt>
                                        </p:tgtEl>
                                        <p:attrNameLst>
                                          <p:attrName>style.visibility</p:attrName>
                                        </p:attrNameLst>
                                      </p:cBhvr>
                                      <p:to>
                                        <p:strVal val="visible"/>
                                      </p:to>
                                    </p:set>
                                    <p:animEffect transition="in" filter="fade">
                                      <p:cBhvr>
                                        <p:cTn id="68" dur="500"/>
                                        <p:tgtEl>
                                          <p:spTgt spid="6">
                                            <p:graphicEl>
                                              <a:dgm id="{F4866080-7752-4000-BA81-751D6261CF2C}"/>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
                                            <p:graphicEl>
                                              <a:dgm id="{A1ED4C22-D1BF-44E9-9EBA-7D9C885FDC2A}"/>
                                            </p:graphicEl>
                                          </p:spTgt>
                                        </p:tgtEl>
                                        <p:attrNameLst>
                                          <p:attrName>style.visibility</p:attrName>
                                        </p:attrNameLst>
                                      </p:cBhvr>
                                      <p:to>
                                        <p:strVal val="visible"/>
                                      </p:to>
                                    </p:set>
                                    <p:animEffect transition="in" filter="fade">
                                      <p:cBhvr>
                                        <p:cTn id="71" dur="500"/>
                                        <p:tgtEl>
                                          <p:spTgt spid="6">
                                            <p:graphicEl>
                                              <a:dgm id="{A1ED4C22-D1BF-44E9-9EBA-7D9C885FDC2A}"/>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
                                            <p:graphicEl>
                                              <a:dgm id="{047FAC0C-FB19-43B2-8BB6-B7A46AA88CC9}"/>
                                            </p:graphicEl>
                                          </p:spTgt>
                                        </p:tgtEl>
                                        <p:attrNameLst>
                                          <p:attrName>style.visibility</p:attrName>
                                        </p:attrNameLst>
                                      </p:cBhvr>
                                      <p:to>
                                        <p:strVal val="visible"/>
                                      </p:to>
                                    </p:set>
                                    <p:animEffect transition="in" filter="fade">
                                      <p:cBhvr>
                                        <p:cTn id="76" dur="500"/>
                                        <p:tgtEl>
                                          <p:spTgt spid="6">
                                            <p:graphicEl>
                                              <a:dgm id="{047FAC0C-FB19-43B2-8BB6-B7A46AA88CC9}"/>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graphicEl>
                                              <a:dgm id="{4002721C-A183-41F9-909B-557F0FB92126}"/>
                                            </p:graphicEl>
                                          </p:spTgt>
                                        </p:tgtEl>
                                        <p:attrNameLst>
                                          <p:attrName>style.visibility</p:attrName>
                                        </p:attrNameLst>
                                      </p:cBhvr>
                                      <p:to>
                                        <p:strVal val="visible"/>
                                      </p:to>
                                    </p:set>
                                    <p:animEffect transition="in" filter="fade">
                                      <p:cBhvr>
                                        <p:cTn id="79" dur="500"/>
                                        <p:tgtEl>
                                          <p:spTgt spid="6">
                                            <p:graphicEl>
                                              <a:dgm id="{4002721C-A183-41F9-909B-557F0FB92126}"/>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graphicEl>
                                              <a:dgm id="{1001C4F3-E498-4C7A-A05B-67B8A5FA9BB1}"/>
                                            </p:graphicEl>
                                          </p:spTgt>
                                        </p:tgtEl>
                                        <p:attrNameLst>
                                          <p:attrName>style.visibility</p:attrName>
                                        </p:attrNameLst>
                                      </p:cBhvr>
                                      <p:to>
                                        <p:strVal val="visible"/>
                                      </p:to>
                                    </p:set>
                                    <p:animEffect transition="in" filter="fade">
                                      <p:cBhvr>
                                        <p:cTn id="84" dur="500"/>
                                        <p:tgtEl>
                                          <p:spTgt spid="6">
                                            <p:graphicEl>
                                              <a:dgm id="{1001C4F3-E498-4C7A-A05B-67B8A5FA9BB1}"/>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
                                            <p:graphicEl>
                                              <a:dgm id="{5A1401BE-1706-4BA4-8A09-58F57BC5DB5F}"/>
                                            </p:graphicEl>
                                          </p:spTgt>
                                        </p:tgtEl>
                                        <p:attrNameLst>
                                          <p:attrName>style.visibility</p:attrName>
                                        </p:attrNameLst>
                                      </p:cBhvr>
                                      <p:to>
                                        <p:strVal val="visible"/>
                                      </p:to>
                                    </p:set>
                                    <p:animEffect transition="in" filter="fade">
                                      <p:cBhvr>
                                        <p:cTn id="87" dur="500"/>
                                        <p:tgtEl>
                                          <p:spTgt spid="6">
                                            <p:graphicEl>
                                              <a:dgm id="{5A1401BE-1706-4BA4-8A09-58F57BC5DB5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79C6842-17AE-4CD2-A326-EEF19F1C7F7C}"/>
              </a:ext>
            </a:extLst>
          </p:cNvPr>
          <p:cNvSpPr>
            <a:spLocks noGrp="1"/>
          </p:cNvSpPr>
          <p:nvPr>
            <p:ph type="body" sz="quarter" idx="15"/>
          </p:nvPr>
        </p:nvSpPr>
        <p:spPr/>
        <p:txBody>
          <a:bodyPr/>
          <a:lstStyle/>
          <a:p>
            <a:r>
              <a:rPr lang="pt-BR"/>
              <a:t>PROGRAMAÇÃO ORIENTADA A OBJETOS</a:t>
            </a:r>
          </a:p>
        </p:txBody>
      </p:sp>
      <p:sp>
        <p:nvSpPr>
          <p:cNvPr id="3" name="Título 2">
            <a:extLst>
              <a:ext uri="{FF2B5EF4-FFF2-40B4-BE49-F238E27FC236}">
                <a16:creationId xmlns:a16="http://schemas.microsoft.com/office/drawing/2014/main" id="{3EF228BF-6757-48D9-A039-18E4E70437CA}"/>
              </a:ext>
            </a:extLst>
          </p:cNvPr>
          <p:cNvSpPr>
            <a:spLocks noGrp="1"/>
          </p:cNvSpPr>
          <p:nvPr>
            <p:ph type="title"/>
          </p:nvPr>
        </p:nvSpPr>
        <p:spPr/>
        <p:txBody>
          <a:bodyPr/>
          <a:lstStyle/>
          <a:p>
            <a:r>
              <a:rPr lang="pt-BR" dirty="0"/>
              <a:t>Herança</a:t>
            </a:r>
          </a:p>
        </p:txBody>
      </p:sp>
      <p:sp>
        <p:nvSpPr>
          <p:cNvPr id="6" name="Espaço Reservado para Número de Slide 5">
            <a:extLst>
              <a:ext uri="{FF2B5EF4-FFF2-40B4-BE49-F238E27FC236}">
                <a16:creationId xmlns:a16="http://schemas.microsoft.com/office/drawing/2014/main" id="{04C7E811-1FBC-47A2-8860-2A1BC52BCD53}"/>
              </a:ext>
            </a:extLst>
          </p:cNvPr>
          <p:cNvSpPr>
            <a:spLocks noGrp="1"/>
          </p:cNvSpPr>
          <p:nvPr>
            <p:ph type="sldNum" sz="quarter" idx="12"/>
          </p:nvPr>
        </p:nvSpPr>
        <p:spPr/>
        <p:txBody>
          <a:bodyPr/>
          <a:lstStyle/>
          <a:p>
            <a:fld id="{4898AEC0-503E-4FA4-859C-D0F72D6E3F79}" type="slidenum">
              <a:rPr lang="en-US" noProof="1" smtClean="0"/>
              <a:pPr/>
              <a:t>149</a:t>
            </a:fld>
            <a:endParaRPr lang="en-US" noProof="1"/>
          </a:p>
        </p:txBody>
      </p:sp>
      <p:pic>
        <p:nvPicPr>
          <p:cNvPr id="8" name="Imagem 7">
            <a:extLst>
              <a:ext uri="{FF2B5EF4-FFF2-40B4-BE49-F238E27FC236}">
                <a16:creationId xmlns:a16="http://schemas.microsoft.com/office/drawing/2014/main" id="{8BFFB162-F499-4E62-8F9A-66A23A763E2C}"/>
              </a:ext>
            </a:extLst>
          </p:cNvPr>
          <p:cNvPicPr>
            <a:picLocks noChangeAspect="1"/>
          </p:cNvPicPr>
          <p:nvPr/>
        </p:nvPicPr>
        <p:blipFill>
          <a:blip r:embed="rId2"/>
          <a:stretch>
            <a:fillRect/>
          </a:stretch>
        </p:blipFill>
        <p:spPr>
          <a:xfrm>
            <a:off x="3840480" y="1152296"/>
            <a:ext cx="4096877" cy="5304750"/>
          </a:xfrm>
          <a:prstGeom prst="rect">
            <a:avLst/>
          </a:prstGeom>
        </p:spPr>
      </p:pic>
    </p:spTree>
    <p:extLst>
      <p:ext uri="{BB962C8B-B14F-4D97-AF65-F5344CB8AC3E}">
        <p14:creationId xmlns:p14="http://schemas.microsoft.com/office/powerpoint/2010/main" val="39368996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6507B3-C3F1-4A48-808D-A379747B0FFB}"/>
              </a:ext>
            </a:extLst>
          </p:cNvPr>
          <p:cNvSpPr>
            <a:spLocks noGrp="1"/>
          </p:cNvSpPr>
          <p:nvPr>
            <p:ph type="title"/>
          </p:nvPr>
        </p:nvSpPr>
        <p:spPr/>
        <p:txBody>
          <a:bodyPr/>
          <a:lstStyle/>
          <a:p>
            <a:r>
              <a:rPr lang="pt-BR" dirty="0"/>
              <a:t>Java – Comentário de Múltiplas linhas</a:t>
            </a:r>
          </a:p>
        </p:txBody>
      </p:sp>
      <p:sp>
        <p:nvSpPr>
          <p:cNvPr id="3" name="Espaço Reservado para Texto 2">
            <a:extLst>
              <a:ext uri="{FF2B5EF4-FFF2-40B4-BE49-F238E27FC236}">
                <a16:creationId xmlns:a16="http://schemas.microsoft.com/office/drawing/2014/main" id="{26884EB7-C86F-4508-AB28-E4A46BB98FD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CCF8F26C-F1E1-48C4-9FB8-027585D681F1}"/>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7" name="Espaço Reservado para Conteúdo 6" descr="Tela de computador com fundo preto&#10;&#10;Descrição gerada automaticamente">
            <a:extLst>
              <a:ext uri="{FF2B5EF4-FFF2-40B4-BE49-F238E27FC236}">
                <a16:creationId xmlns:a16="http://schemas.microsoft.com/office/drawing/2014/main" id="{82DDC66C-C0EA-4934-A263-4A0180AFD865}"/>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000906" y="1328861"/>
            <a:ext cx="8384753" cy="4744914"/>
          </a:xfrm>
        </p:spPr>
      </p:pic>
    </p:spTree>
    <p:extLst>
      <p:ext uri="{BB962C8B-B14F-4D97-AF65-F5344CB8AC3E}">
        <p14:creationId xmlns:p14="http://schemas.microsoft.com/office/powerpoint/2010/main" val="1543666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424BF0A-5D40-4A2A-8E6C-20D94423C9E5}"/>
              </a:ext>
            </a:extLst>
          </p:cNvPr>
          <p:cNvSpPr>
            <a:spLocks noGrp="1"/>
          </p:cNvSpPr>
          <p:nvPr>
            <p:ph type="body" sz="quarter" idx="15"/>
          </p:nvPr>
        </p:nvSpPr>
        <p:spPr/>
        <p:txBody>
          <a:bodyPr/>
          <a:lstStyle/>
          <a:p>
            <a:r>
              <a:rPr lang="pt-BR"/>
              <a:t>PROGRAMAÇÃO ORIENTADA A OBJETOS</a:t>
            </a:r>
          </a:p>
        </p:txBody>
      </p:sp>
      <p:sp>
        <p:nvSpPr>
          <p:cNvPr id="3" name="Título 2">
            <a:extLst>
              <a:ext uri="{FF2B5EF4-FFF2-40B4-BE49-F238E27FC236}">
                <a16:creationId xmlns:a16="http://schemas.microsoft.com/office/drawing/2014/main" id="{3EC3B884-F311-4518-94FD-A84FA7F98D43}"/>
              </a:ext>
            </a:extLst>
          </p:cNvPr>
          <p:cNvSpPr>
            <a:spLocks noGrp="1"/>
          </p:cNvSpPr>
          <p:nvPr>
            <p:ph type="title"/>
          </p:nvPr>
        </p:nvSpPr>
        <p:spPr/>
        <p:txBody>
          <a:bodyPr/>
          <a:lstStyle/>
          <a:p>
            <a:r>
              <a:rPr lang="pt-BR" dirty="0"/>
              <a:t>Herança</a:t>
            </a:r>
          </a:p>
        </p:txBody>
      </p:sp>
      <p:sp>
        <p:nvSpPr>
          <p:cNvPr id="6" name="Espaço Reservado para Número de Slide 5">
            <a:extLst>
              <a:ext uri="{FF2B5EF4-FFF2-40B4-BE49-F238E27FC236}">
                <a16:creationId xmlns:a16="http://schemas.microsoft.com/office/drawing/2014/main" id="{1A356ADA-09FC-4B6A-9125-C7C8A1790CCC}"/>
              </a:ext>
            </a:extLst>
          </p:cNvPr>
          <p:cNvSpPr>
            <a:spLocks noGrp="1"/>
          </p:cNvSpPr>
          <p:nvPr>
            <p:ph type="sldNum" sz="quarter" idx="12"/>
          </p:nvPr>
        </p:nvSpPr>
        <p:spPr/>
        <p:txBody>
          <a:bodyPr/>
          <a:lstStyle/>
          <a:p>
            <a:fld id="{4898AEC0-503E-4FA4-859C-D0F72D6E3F79}" type="slidenum">
              <a:rPr lang="en-US" noProof="1" smtClean="0"/>
              <a:pPr/>
              <a:t>150</a:t>
            </a:fld>
            <a:endParaRPr lang="en-US" noProof="1"/>
          </a:p>
        </p:txBody>
      </p:sp>
      <p:pic>
        <p:nvPicPr>
          <p:cNvPr id="8" name="Imagem 7">
            <a:extLst>
              <a:ext uri="{FF2B5EF4-FFF2-40B4-BE49-F238E27FC236}">
                <a16:creationId xmlns:a16="http://schemas.microsoft.com/office/drawing/2014/main" id="{88CE9483-5FDC-4BAA-A653-E21050A121B2}"/>
              </a:ext>
            </a:extLst>
          </p:cNvPr>
          <p:cNvPicPr>
            <a:picLocks noChangeAspect="1"/>
          </p:cNvPicPr>
          <p:nvPr/>
        </p:nvPicPr>
        <p:blipFill>
          <a:blip r:embed="rId2"/>
          <a:stretch>
            <a:fillRect/>
          </a:stretch>
        </p:blipFill>
        <p:spPr>
          <a:xfrm>
            <a:off x="2580640" y="1216603"/>
            <a:ext cx="6560105" cy="5055180"/>
          </a:xfrm>
          <a:prstGeom prst="rect">
            <a:avLst/>
          </a:prstGeom>
        </p:spPr>
      </p:pic>
    </p:spTree>
    <p:extLst>
      <p:ext uri="{BB962C8B-B14F-4D97-AF65-F5344CB8AC3E}">
        <p14:creationId xmlns:p14="http://schemas.microsoft.com/office/powerpoint/2010/main" val="8577376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7DA0604-D242-4F8F-AF8A-7244D07CD4FF}"/>
              </a:ext>
            </a:extLst>
          </p:cNvPr>
          <p:cNvSpPr>
            <a:spLocks noGrp="1"/>
          </p:cNvSpPr>
          <p:nvPr>
            <p:ph type="body" sz="quarter" idx="15"/>
          </p:nvPr>
        </p:nvSpPr>
        <p:spPr/>
        <p:txBody>
          <a:bodyPr/>
          <a:lstStyle/>
          <a:p>
            <a:r>
              <a:rPr lang="pt-BR"/>
              <a:t>PROGRAMAÇÃO ORIENTADA A OBJETOS</a:t>
            </a:r>
          </a:p>
        </p:txBody>
      </p:sp>
      <p:sp>
        <p:nvSpPr>
          <p:cNvPr id="3" name="Título 2">
            <a:extLst>
              <a:ext uri="{FF2B5EF4-FFF2-40B4-BE49-F238E27FC236}">
                <a16:creationId xmlns:a16="http://schemas.microsoft.com/office/drawing/2014/main" id="{854F82D5-07BD-45F7-A091-E114445B888E}"/>
              </a:ext>
            </a:extLst>
          </p:cNvPr>
          <p:cNvSpPr>
            <a:spLocks noGrp="1"/>
          </p:cNvSpPr>
          <p:nvPr>
            <p:ph type="title"/>
          </p:nvPr>
        </p:nvSpPr>
        <p:spPr/>
        <p:txBody>
          <a:bodyPr/>
          <a:lstStyle/>
          <a:p>
            <a:r>
              <a:rPr lang="pt-BR" dirty="0"/>
              <a:t>Herança</a:t>
            </a:r>
          </a:p>
        </p:txBody>
      </p:sp>
      <p:sp>
        <p:nvSpPr>
          <p:cNvPr id="6" name="Espaço Reservado para Número de Slide 5">
            <a:extLst>
              <a:ext uri="{FF2B5EF4-FFF2-40B4-BE49-F238E27FC236}">
                <a16:creationId xmlns:a16="http://schemas.microsoft.com/office/drawing/2014/main" id="{0EC6B5CC-B4CD-48B9-99CB-5E115920BF4C}"/>
              </a:ext>
            </a:extLst>
          </p:cNvPr>
          <p:cNvSpPr>
            <a:spLocks noGrp="1"/>
          </p:cNvSpPr>
          <p:nvPr>
            <p:ph type="sldNum" sz="quarter" idx="12"/>
          </p:nvPr>
        </p:nvSpPr>
        <p:spPr/>
        <p:txBody>
          <a:bodyPr/>
          <a:lstStyle/>
          <a:p>
            <a:fld id="{4898AEC0-503E-4FA4-859C-D0F72D6E3F79}" type="slidenum">
              <a:rPr lang="en-US" noProof="1" smtClean="0"/>
              <a:pPr/>
              <a:t>151</a:t>
            </a:fld>
            <a:endParaRPr lang="en-US" noProof="1"/>
          </a:p>
        </p:txBody>
      </p:sp>
      <p:pic>
        <p:nvPicPr>
          <p:cNvPr id="8" name="Imagem 7">
            <a:extLst>
              <a:ext uri="{FF2B5EF4-FFF2-40B4-BE49-F238E27FC236}">
                <a16:creationId xmlns:a16="http://schemas.microsoft.com/office/drawing/2014/main" id="{6B9F72E4-412E-4063-A4CE-D11A2BB3D16B}"/>
              </a:ext>
            </a:extLst>
          </p:cNvPr>
          <p:cNvPicPr>
            <a:picLocks noChangeAspect="1"/>
          </p:cNvPicPr>
          <p:nvPr/>
        </p:nvPicPr>
        <p:blipFill>
          <a:blip r:embed="rId2"/>
          <a:stretch>
            <a:fillRect/>
          </a:stretch>
        </p:blipFill>
        <p:spPr>
          <a:xfrm>
            <a:off x="3520440" y="1235592"/>
            <a:ext cx="5151120" cy="5127216"/>
          </a:xfrm>
          <a:prstGeom prst="rect">
            <a:avLst/>
          </a:prstGeom>
        </p:spPr>
      </p:pic>
    </p:spTree>
    <p:extLst>
      <p:ext uri="{BB962C8B-B14F-4D97-AF65-F5344CB8AC3E}">
        <p14:creationId xmlns:p14="http://schemas.microsoft.com/office/powerpoint/2010/main" val="4856463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2499B98-7DF7-4061-B360-3D8D2565ACD3}"/>
              </a:ext>
            </a:extLst>
          </p:cNvPr>
          <p:cNvSpPr>
            <a:spLocks noGrp="1"/>
          </p:cNvSpPr>
          <p:nvPr>
            <p:ph type="body" sz="quarter" idx="15"/>
          </p:nvPr>
        </p:nvSpPr>
        <p:spPr/>
        <p:txBody>
          <a:bodyPr/>
          <a:lstStyle/>
          <a:p>
            <a:r>
              <a:rPr lang="pt-BR"/>
              <a:t>PROGRAMAÇÃO ORIENTADA A OBJETOS</a:t>
            </a:r>
          </a:p>
        </p:txBody>
      </p:sp>
      <p:sp>
        <p:nvSpPr>
          <p:cNvPr id="3" name="Título 2">
            <a:extLst>
              <a:ext uri="{FF2B5EF4-FFF2-40B4-BE49-F238E27FC236}">
                <a16:creationId xmlns:a16="http://schemas.microsoft.com/office/drawing/2014/main" id="{8E2E9933-13EF-4491-AC3C-26072C13F763}"/>
              </a:ext>
            </a:extLst>
          </p:cNvPr>
          <p:cNvSpPr>
            <a:spLocks noGrp="1"/>
          </p:cNvSpPr>
          <p:nvPr>
            <p:ph type="title"/>
          </p:nvPr>
        </p:nvSpPr>
        <p:spPr/>
        <p:txBody>
          <a:bodyPr/>
          <a:lstStyle/>
          <a:p>
            <a:r>
              <a:rPr lang="pt-BR" dirty="0"/>
              <a:t>Herança</a:t>
            </a:r>
          </a:p>
        </p:txBody>
      </p:sp>
      <p:sp>
        <p:nvSpPr>
          <p:cNvPr id="6" name="Espaço Reservado para Número de Slide 5">
            <a:extLst>
              <a:ext uri="{FF2B5EF4-FFF2-40B4-BE49-F238E27FC236}">
                <a16:creationId xmlns:a16="http://schemas.microsoft.com/office/drawing/2014/main" id="{1E6D6032-98A4-4D43-9FB8-2353E59F7586}"/>
              </a:ext>
            </a:extLst>
          </p:cNvPr>
          <p:cNvSpPr>
            <a:spLocks noGrp="1"/>
          </p:cNvSpPr>
          <p:nvPr>
            <p:ph type="sldNum" sz="quarter" idx="12"/>
          </p:nvPr>
        </p:nvSpPr>
        <p:spPr/>
        <p:txBody>
          <a:bodyPr/>
          <a:lstStyle/>
          <a:p>
            <a:fld id="{4898AEC0-503E-4FA4-859C-D0F72D6E3F79}" type="slidenum">
              <a:rPr lang="en-US" noProof="1" smtClean="0"/>
              <a:pPr/>
              <a:t>152</a:t>
            </a:fld>
            <a:endParaRPr lang="en-US" noProof="1"/>
          </a:p>
        </p:txBody>
      </p:sp>
      <p:pic>
        <p:nvPicPr>
          <p:cNvPr id="8" name="Imagem 7">
            <a:extLst>
              <a:ext uri="{FF2B5EF4-FFF2-40B4-BE49-F238E27FC236}">
                <a16:creationId xmlns:a16="http://schemas.microsoft.com/office/drawing/2014/main" id="{F9BF66AC-871E-4CF9-9655-A3C20BFAA09B}"/>
              </a:ext>
            </a:extLst>
          </p:cNvPr>
          <p:cNvPicPr>
            <a:picLocks noChangeAspect="1"/>
          </p:cNvPicPr>
          <p:nvPr/>
        </p:nvPicPr>
        <p:blipFill>
          <a:blip r:embed="rId2"/>
          <a:stretch>
            <a:fillRect/>
          </a:stretch>
        </p:blipFill>
        <p:spPr>
          <a:xfrm>
            <a:off x="3423920" y="1319458"/>
            <a:ext cx="5505160" cy="4946665"/>
          </a:xfrm>
          <a:prstGeom prst="rect">
            <a:avLst/>
          </a:prstGeom>
        </p:spPr>
      </p:pic>
    </p:spTree>
    <p:extLst>
      <p:ext uri="{BB962C8B-B14F-4D97-AF65-F5344CB8AC3E}">
        <p14:creationId xmlns:p14="http://schemas.microsoft.com/office/powerpoint/2010/main" val="35606026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3077F27-992B-4216-89C6-CDC53AC6ED82}"/>
              </a:ext>
            </a:extLst>
          </p:cNvPr>
          <p:cNvSpPr>
            <a:spLocks noGrp="1"/>
          </p:cNvSpPr>
          <p:nvPr>
            <p:ph type="body" sz="quarter" idx="15"/>
          </p:nvPr>
        </p:nvSpPr>
        <p:spPr/>
        <p:txBody>
          <a:bodyPr/>
          <a:lstStyle/>
          <a:p>
            <a:r>
              <a:rPr lang="pt-BR" dirty="0"/>
              <a:t>PROGRAMAÇÃO ORIENTADA A OBJETOS</a:t>
            </a:r>
          </a:p>
        </p:txBody>
      </p:sp>
      <p:sp>
        <p:nvSpPr>
          <p:cNvPr id="3" name="Título 2">
            <a:extLst>
              <a:ext uri="{FF2B5EF4-FFF2-40B4-BE49-F238E27FC236}">
                <a16:creationId xmlns:a16="http://schemas.microsoft.com/office/drawing/2014/main" id="{DADF02B1-DA86-4A62-B74E-0C00C42CA1EF}"/>
              </a:ext>
            </a:extLst>
          </p:cNvPr>
          <p:cNvSpPr>
            <a:spLocks noGrp="1"/>
          </p:cNvSpPr>
          <p:nvPr>
            <p:ph type="title"/>
          </p:nvPr>
        </p:nvSpPr>
        <p:spPr/>
        <p:txBody>
          <a:bodyPr/>
          <a:lstStyle/>
          <a:p>
            <a:r>
              <a:rPr lang="pt-BR" dirty="0"/>
              <a:t>Herança</a:t>
            </a:r>
          </a:p>
        </p:txBody>
      </p:sp>
      <p:sp>
        <p:nvSpPr>
          <p:cNvPr id="6" name="Espaço Reservado para Número de Slide 5">
            <a:extLst>
              <a:ext uri="{FF2B5EF4-FFF2-40B4-BE49-F238E27FC236}">
                <a16:creationId xmlns:a16="http://schemas.microsoft.com/office/drawing/2014/main" id="{6D097C10-E1D1-4324-9F5A-649915EED96B}"/>
              </a:ext>
            </a:extLst>
          </p:cNvPr>
          <p:cNvSpPr>
            <a:spLocks noGrp="1"/>
          </p:cNvSpPr>
          <p:nvPr>
            <p:ph type="sldNum" sz="quarter" idx="12"/>
          </p:nvPr>
        </p:nvSpPr>
        <p:spPr/>
        <p:txBody>
          <a:bodyPr/>
          <a:lstStyle/>
          <a:p>
            <a:fld id="{4898AEC0-503E-4FA4-859C-D0F72D6E3F79}" type="slidenum">
              <a:rPr lang="en-US" noProof="1" smtClean="0"/>
              <a:pPr/>
              <a:t>153</a:t>
            </a:fld>
            <a:endParaRPr lang="en-US" noProof="1"/>
          </a:p>
        </p:txBody>
      </p:sp>
      <p:pic>
        <p:nvPicPr>
          <p:cNvPr id="8" name="Imagem 7">
            <a:extLst>
              <a:ext uri="{FF2B5EF4-FFF2-40B4-BE49-F238E27FC236}">
                <a16:creationId xmlns:a16="http://schemas.microsoft.com/office/drawing/2014/main" id="{6EFBC4BE-716C-46A6-BCA1-7279E7A203FE}"/>
              </a:ext>
            </a:extLst>
          </p:cNvPr>
          <p:cNvPicPr>
            <a:picLocks noChangeAspect="1"/>
          </p:cNvPicPr>
          <p:nvPr/>
        </p:nvPicPr>
        <p:blipFill>
          <a:blip r:embed="rId2"/>
          <a:stretch>
            <a:fillRect/>
          </a:stretch>
        </p:blipFill>
        <p:spPr>
          <a:xfrm>
            <a:off x="3999541" y="1152296"/>
            <a:ext cx="3988386" cy="5268824"/>
          </a:xfrm>
          <a:prstGeom prst="rect">
            <a:avLst/>
          </a:prstGeom>
        </p:spPr>
      </p:pic>
    </p:spTree>
    <p:extLst>
      <p:ext uri="{BB962C8B-B14F-4D97-AF65-F5344CB8AC3E}">
        <p14:creationId xmlns:p14="http://schemas.microsoft.com/office/powerpoint/2010/main" val="15083651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85F2C3-C786-4E87-936B-F1E107AD58EE}"/>
              </a:ext>
            </a:extLst>
          </p:cNvPr>
          <p:cNvSpPr>
            <a:spLocks noGrp="1"/>
          </p:cNvSpPr>
          <p:nvPr>
            <p:ph type="body" sz="quarter" idx="15"/>
          </p:nvPr>
        </p:nvSpPr>
        <p:spPr/>
        <p:txBody>
          <a:bodyPr/>
          <a:lstStyle/>
          <a:p>
            <a:r>
              <a:rPr lang="pt-BR"/>
              <a:t>PROGRAMAÇÃO ORIENTADA A OBJETOS</a:t>
            </a:r>
          </a:p>
        </p:txBody>
      </p:sp>
      <p:sp>
        <p:nvSpPr>
          <p:cNvPr id="3" name="Título 2">
            <a:extLst>
              <a:ext uri="{FF2B5EF4-FFF2-40B4-BE49-F238E27FC236}">
                <a16:creationId xmlns:a16="http://schemas.microsoft.com/office/drawing/2014/main" id="{17EA8927-EAEA-4F34-AEE4-503ECD6CDF62}"/>
              </a:ext>
            </a:extLst>
          </p:cNvPr>
          <p:cNvSpPr>
            <a:spLocks noGrp="1"/>
          </p:cNvSpPr>
          <p:nvPr>
            <p:ph type="title"/>
          </p:nvPr>
        </p:nvSpPr>
        <p:spPr/>
        <p:txBody>
          <a:bodyPr/>
          <a:lstStyle/>
          <a:p>
            <a:r>
              <a:rPr lang="pt-BR" dirty="0"/>
              <a:t>Herança</a:t>
            </a:r>
          </a:p>
        </p:txBody>
      </p:sp>
      <p:sp>
        <p:nvSpPr>
          <p:cNvPr id="6" name="Espaço Reservado para Número de Slide 5">
            <a:extLst>
              <a:ext uri="{FF2B5EF4-FFF2-40B4-BE49-F238E27FC236}">
                <a16:creationId xmlns:a16="http://schemas.microsoft.com/office/drawing/2014/main" id="{255DA22E-2C7C-4DD7-B4F0-4D6E782C20B3}"/>
              </a:ext>
            </a:extLst>
          </p:cNvPr>
          <p:cNvSpPr>
            <a:spLocks noGrp="1"/>
          </p:cNvSpPr>
          <p:nvPr>
            <p:ph type="sldNum" sz="quarter" idx="12"/>
          </p:nvPr>
        </p:nvSpPr>
        <p:spPr/>
        <p:txBody>
          <a:bodyPr/>
          <a:lstStyle/>
          <a:p>
            <a:fld id="{4898AEC0-503E-4FA4-859C-D0F72D6E3F79}" type="slidenum">
              <a:rPr lang="en-US" noProof="1" smtClean="0"/>
              <a:pPr/>
              <a:t>154</a:t>
            </a:fld>
            <a:endParaRPr lang="en-US" noProof="1"/>
          </a:p>
        </p:txBody>
      </p:sp>
      <p:pic>
        <p:nvPicPr>
          <p:cNvPr id="10" name="Imagem 9">
            <a:extLst>
              <a:ext uri="{FF2B5EF4-FFF2-40B4-BE49-F238E27FC236}">
                <a16:creationId xmlns:a16="http://schemas.microsoft.com/office/drawing/2014/main" id="{EA815EBC-1961-4E5F-8C63-4FFB02816208}"/>
              </a:ext>
            </a:extLst>
          </p:cNvPr>
          <p:cNvPicPr>
            <a:picLocks noChangeAspect="1"/>
          </p:cNvPicPr>
          <p:nvPr/>
        </p:nvPicPr>
        <p:blipFill>
          <a:blip r:embed="rId2"/>
          <a:stretch>
            <a:fillRect/>
          </a:stretch>
        </p:blipFill>
        <p:spPr>
          <a:xfrm>
            <a:off x="3613147" y="1221288"/>
            <a:ext cx="4900934" cy="5220152"/>
          </a:xfrm>
          <a:prstGeom prst="rect">
            <a:avLst/>
          </a:prstGeom>
        </p:spPr>
      </p:pic>
    </p:spTree>
    <p:extLst>
      <p:ext uri="{BB962C8B-B14F-4D97-AF65-F5344CB8AC3E}">
        <p14:creationId xmlns:p14="http://schemas.microsoft.com/office/powerpoint/2010/main" val="1206243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D16EDC0-FAF7-442D-8DA6-9A93EB8BB7E6}"/>
              </a:ext>
            </a:extLst>
          </p:cNvPr>
          <p:cNvSpPr>
            <a:spLocks noGrp="1"/>
          </p:cNvSpPr>
          <p:nvPr>
            <p:ph type="body" sz="quarter" idx="15"/>
          </p:nvPr>
        </p:nvSpPr>
        <p:spPr/>
        <p:txBody>
          <a:bodyPr/>
          <a:lstStyle/>
          <a:p>
            <a:r>
              <a:rPr lang="pt-BR"/>
              <a:t>PROGRAMAÇÃO ORIENTADA A OBJETOS</a:t>
            </a:r>
          </a:p>
        </p:txBody>
      </p:sp>
      <p:sp>
        <p:nvSpPr>
          <p:cNvPr id="3" name="Título 2">
            <a:extLst>
              <a:ext uri="{FF2B5EF4-FFF2-40B4-BE49-F238E27FC236}">
                <a16:creationId xmlns:a16="http://schemas.microsoft.com/office/drawing/2014/main" id="{B5799973-F51B-464F-BEA7-E02F6BF3B2B1}"/>
              </a:ext>
            </a:extLst>
          </p:cNvPr>
          <p:cNvSpPr>
            <a:spLocks noGrp="1"/>
          </p:cNvSpPr>
          <p:nvPr>
            <p:ph type="title"/>
          </p:nvPr>
        </p:nvSpPr>
        <p:spPr/>
        <p:txBody>
          <a:bodyPr/>
          <a:lstStyle/>
          <a:p>
            <a:r>
              <a:rPr lang="pt-BR" dirty="0"/>
              <a:t>Herança</a:t>
            </a:r>
          </a:p>
        </p:txBody>
      </p:sp>
      <p:sp>
        <p:nvSpPr>
          <p:cNvPr id="6" name="Espaço Reservado para Número de Slide 5">
            <a:extLst>
              <a:ext uri="{FF2B5EF4-FFF2-40B4-BE49-F238E27FC236}">
                <a16:creationId xmlns:a16="http://schemas.microsoft.com/office/drawing/2014/main" id="{BCFC49B3-4F6D-493A-9189-613CC336B434}"/>
              </a:ext>
            </a:extLst>
          </p:cNvPr>
          <p:cNvSpPr>
            <a:spLocks noGrp="1"/>
          </p:cNvSpPr>
          <p:nvPr>
            <p:ph type="sldNum" sz="quarter" idx="12"/>
          </p:nvPr>
        </p:nvSpPr>
        <p:spPr/>
        <p:txBody>
          <a:bodyPr/>
          <a:lstStyle/>
          <a:p>
            <a:fld id="{4898AEC0-503E-4FA4-859C-D0F72D6E3F79}" type="slidenum">
              <a:rPr lang="en-US" noProof="1" smtClean="0"/>
              <a:pPr/>
              <a:t>155</a:t>
            </a:fld>
            <a:endParaRPr lang="en-US" noProof="1"/>
          </a:p>
        </p:txBody>
      </p:sp>
      <p:pic>
        <p:nvPicPr>
          <p:cNvPr id="8" name="Imagem 7">
            <a:extLst>
              <a:ext uri="{FF2B5EF4-FFF2-40B4-BE49-F238E27FC236}">
                <a16:creationId xmlns:a16="http://schemas.microsoft.com/office/drawing/2014/main" id="{FDD2E605-0FB7-44FD-AC25-6B451EF4DE01}"/>
              </a:ext>
            </a:extLst>
          </p:cNvPr>
          <p:cNvPicPr>
            <a:picLocks noChangeAspect="1"/>
          </p:cNvPicPr>
          <p:nvPr/>
        </p:nvPicPr>
        <p:blipFill>
          <a:blip r:embed="rId2"/>
          <a:stretch>
            <a:fillRect/>
          </a:stretch>
        </p:blipFill>
        <p:spPr>
          <a:xfrm>
            <a:off x="3869965" y="1249680"/>
            <a:ext cx="4972037" cy="5108703"/>
          </a:xfrm>
          <a:prstGeom prst="rect">
            <a:avLst/>
          </a:prstGeom>
        </p:spPr>
      </p:pic>
    </p:spTree>
    <p:extLst>
      <p:ext uri="{BB962C8B-B14F-4D97-AF65-F5344CB8AC3E}">
        <p14:creationId xmlns:p14="http://schemas.microsoft.com/office/powerpoint/2010/main" val="9776678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90897DF-CC7F-4489-BD6F-4DF585E4E9EE}"/>
              </a:ext>
            </a:extLst>
          </p:cNvPr>
          <p:cNvSpPr>
            <a:spLocks noGrp="1"/>
          </p:cNvSpPr>
          <p:nvPr>
            <p:ph type="body" sz="quarter" idx="15"/>
          </p:nvPr>
        </p:nvSpPr>
        <p:spPr/>
        <p:txBody>
          <a:bodyPr/>
          <a:lstStyle/>
          <a:p>
            <a:r>
              <a:rPr lang="pt-BR" dirty="0"/>
              <a:t>PROGRAMAÇÃO ORIENTADA A OBJETOS</a:t>
            </a:r>
          </a:p>
        </p:txBody>
      </p:sp>
      <p:sp>
        <p:nvSpPr>
          <p:cNvPr id="3" name="Título 2">
            <a:extLst>
              <a:ext uri="{FF2B5EF4-FFF2-40B4-BE49-F238E27FC236}">
                <a16:creationId xmlns:a16="http://schemas.microsoft.com/office/drawing/2014/main" id="{3C085B5C-F47F-4A27-A6A4-A2E7998A90B0}"/>
              </a:ext>
            </a:extLst>
          </p:cNvPr>
          <p:cNvSpPr>
            <a:spLocks noGrp="1"/>
          </p:cNvSpPr>
          <p:nvPr>
            <p:ph type="title"/>
          </p:nvPr>
        </p:nvSpPr>
        <p:spPr/>
        <p:txBody>
          <a:bodyPr/>
          <a:lstStyle/>
          <a:p>
            <a:r>
              <a:rPr lang="pt-BR" dirty="0"/>
              <a:t>Herança</a:t>
            </a:r>
          </a:p>
        </p:txBody>
      </p:sp>
      <p:sp>
        <p:nvSpPr>
          <p:cNvPr id="6" name="Espaço Reservado para Número de Slide 5">
            <a:extLst>
              <a:ext uri="{FF2B5EF4-FFF2-40B4-BE49-F238E27FC236}">
                <a16:creationId xmlns:a16="http://schemas.microsoft.com/office/drawing/2014/main" id="{F7BD1A72-DE12-404D-8662-85AC42AFB7C8}"/>
              </a:ext>
            </a:extLst>
          </p:cNvPr>
          <p:cNvSpPr>
            <a:spLocks noGrp="1"/>
          </p:cNvSpPr>
          <p:nvPr>
            <p:ph type="sldNum" sz="quarter" idx="12"/>
          </p:nvPr>
        </p:nvSpPr>
        <p:spPr/>
        <p:txBody>
          <a:bodyPr/>
          <a:lstStyle/>
          <a:p>
            <a:fld id="{4898AEC0-503E-4FA4-859C-D0F72D6E3F79}" type="slidenum">
              <a:rPr lang="en-US" noProof="1" smtClean="0"/>
              <a:pPr/>
              <a:t>156</a:t>
            </a:fld>
            <a:endParaRPr lang="en-US" noProof="1"/>
          </a:p>
        </p:txBody>
      </p:sp>
      <p:pic>
        <p:nvPicPr>
          <p:cNvPr id="8" name="Imagem 7">
            <a:extLst>
              <a:ext uri="{FF2B5EF4-FFF2-40B4-BE49-F238E27FC236}">
                <a16:creationId xmlns:a16="http://schemas.microsoft.com/office/drawing/2014/main" id="{994FE810-9AEF-43E6-8EA8-64F28C3D2153}"/>
              </a:ext>
            </a:extLst>
          </p:cNvPr>
          <p:cNvPicPr>
            <a:picLocks noChangeAspect="1"/>
          </p:cNvPicPr>
          <p:nvPr/>
        </p:nvPicPr>
        <p:blipFill>
          <a:blip r:embed="rId2"/>
          <a:stretch>
            <a:fillRect/>
          </a:stretch>
        </p:blipFill>
        <p:spPr>
          <a:xfrm>
            <a:off x="2789070" y="1277500"/>
            <a:ext cx="6113537" cy="5062340"/>
          </a:xfrm>
          <a:prstGeom prst="rect">
            <a:avLst/>
          </a:prstGeom>
        </p:spPr>
      </p:pic>
    </p:spTree>
    <p:extLst>
      <p:ext uri="{BB962C8B-B14F-4D97-AF65-F5344CB8AC3E}">
        <p14:creationId xmlns:p14="http://schemas.microsoft.com/office/powerpoint/2010/main" val="34713269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A2C40BD-2D59-42E7-A2B6-A26BA0FD0DFF}"/>
              </a:ext>
            </a:extLst>
          </p:cNvPr>
          <p:cNvSpPr>
            <a:spLocks noGrp="1"/>
          </p:cNvSpPr>
          <p:nvPr>
            <p:ph type="body" sz="quarter" idx="15"/>
          </p:nvPr>
        </p:nvSpPr>
        <p:spPr/>
        <p:txBody>
          <a:bodyPr/>
          <a:lstStyle/>
          <a:p>
            <a:r>
              <a:rPr lang="pt-BR"/>
              <a:t>PROGRAMAÇÃO ORIENTADA A OBJETOS</a:t>
            </a:r>
          </a:p>
        </p:txBody>
      </p:sp>
      <p:sp>
        <p:nvSpPr>
          <p:cNvPr id="3" name="Título 2">
            <a:extLst>
              <a:ext uri="{FF2B5EF4-FFF2-40B4-BE49-F238E27FC236}">
                <a16:creationId xmlns:a16="http://schemas.microsoft.com/office/drawing/2014/main" id="{D695F2B3-5393-4E8C-8F5E-1F8BE8530608}"/>
              </a:ext>
            </a:extLst>
          </p:cNvPr>
          <p:cNvSpPr>
            <a:spLocks noGrp="1"/>
          </p:cNvSpPr>
          <p:nvPr>
            <p:ph type="title"/>
          </p:nvPr>
        </p:nvSpPr>
        <p:spPr/>
        <p:txBody>
          <a:bodyPr/>
          <a:lstStyle/>
          <a:p>
            <a:r>
              <a:rPr lang="pt-BR" dirty="0"/>
              <a:t>Herança</a:t>
            </a:r>
          </a:p>
        </p:txBody>
      </p:sp>
      <p:pic>
        <p:nvPicPr>
          <p:cNvPr id="8" name="Espaço Reservado para Conteúdo 7">
            <a:extLst>
              <a:ext uri="{FF2B5EF4-FFF2-40B4-BE49-F238E27FC236}">
                <a16:creationId xmlns:a16="http://schemas.microsoft.com/office/drawing/2014/main" id="{B79AC71F-6CB6-4BFD-9C46-9CEAE9B3624A}"/>
              </a:ext>
            </a:extLst>
          </p:cNvPr>
          <p:cNvPicPr>
            <a:picLocks noGrp="1" noChangeAspect="1"/>
          </p:cNvPicPr>
          <p:nvPr>
            <p:ph sz="half" idx="2"/>
          </p:nvPr>
        </p:nvPicPr>
        <p:blipFill>
          <a:blip r:embed="rId2"/>
          <a:stretch>
            <a:fillRect/>
          </a:stretch>
        </p:blipFill>
        <p:spPr>
          <a:xfrm>
            <a:off x="2482356" y="1498076"/>
            <a:ext cx="7226814" cy="4757577"/>
          </a:xfrm>
        </p:spPr>
      </p:pic>
      <p:sp>
        <p:nvSpPr>
          <p:cNvPr id="6" name="Espaço Reservado para Número de Slide 5">
            <a:extLst>
              <a:ext uri="{FF2B5EF4-FFF2-40B4-BE49-F238E27FC236}">
                <a16:creationId xmlns:a16="http://schemas.microsoft.com/office/drawing/2014/main" id="{BF7EFD85-0239-46AE-966C-DB59503FE62D}"/>
              </a:ext>
            </a:extLst>
          </p:cNvPr>
          <p:cNvSpPr>
            <a:spLocks noGrp="1"/>
          </p:cNvSpPr>
          <p:nvPr>
            <p:ph type="sldNum" sz="quarter" idx="12"/>
          </p:nvPr>
        </p:nvSpPr>
        <p:spPr/>
        <p:txBody>
          <a:bodyPr/>
          <a:lstStyle/>
          <a:p>
            <a:fld id="{4898AEC0-503E-4FA4-859C-D0F72D6E3F79}" type="slidenum">
              <a:rPr lang="en-US" noProof="1" smtClean="0"/>
              <a:pPr/>
              <a:t>157</a:t>
            </a:fld>
            <a:endParaRPr lang="en-US" noProof="1"/>
          </a:p>
        </p:txBody>
      </p:sp>
    </p:spTree>
    <p:extLst>
      <p:ext uri="{BB962C8B-B14F-4D97-AF65-F5344CB8AC3E}">
        <p14:creationId xmlns:p14="http://schemas.microsoft.com/office/powerpoint/2010/main" val="1547821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9C993152-927E-4E19-9DC8-A8C7811505D8}"/>
              </a:ext>
            </a:extLst>
          </p:cNvPr>
          <p:cNvSpPr>
            <a:spLocks noGrp="1"/>
          </p:cNvSpPr>
          <p:nvPr>
            <p:ph type="title"/>
          </p:nvPr>
        </p:nvSpPr>
        <p:spPr/>
        <p:txBody>
          <a:bodyPr/>
          <a:lstStyle/>
          <a:p>
            <a:r>
              <a:rPr lang="pt-BR" dirty="0"/>
              <a:t>Sobrecarga</a:t>
            </a:r>
          </a:p>
        </p:txBody>
      </p:sp>
      <p:sp>
        <p:nvSpPr>
          <p:cNvPr id="8" name="Espaço Reservado para Texto 7">
            <a:extLst>
              <a:ext uri="{FF2B5EF4-FFF2-40B4-BE49-F238E27FC236}">
                <a16:creationId xmlns:a16="http://schemas.microsoft.com/office/drawing/2014/main" id="{94917AF8-EA05-41D9-BE22-A9EEC7BEAF37}"/>
              </a:ext>
            </a:extLst>
          </p:cNvPr>
          <p:cNvSpPr>
            <a:spLocks noGrp="1"/>
          </p:cNvSpPr>
          <p:nvPr>
            <p:ph type="body" sz="quarter" idx="15"/>
          </p:nvPr>
        </p:nvSpPr>
        <p:spPr/>
        <p:txBody>
          <a:bodyPr/>
          <a:lstStyle/>
          <a:p>
            <a:r>
              <a:rPr lang="pt-BR" dirty="0"/>
              <a:t>PROGRAMAÇÃO ORIENTADA A OBJETOS</a:t>
            </a:r>
          </a:p>
          <a:p>
            <a:endParaRPr lang="pt-BR" dirty="0"/>
          </a:p>
        </p:txBody>
      </p:sp>
      <p:sp>
        <p:nvSpPr>
          <p:cNvPr id="6" name="Espaço Reservado para Número de Slide 5">
            <a:extLst>
              <a:ext uri="{FF2B5EF4-FFF2-40B4-BE49-F238E27FC236}">
                <a16:creationId xmlns:a16="http://schemas.microsoft.com/office/drawing/2014/main" id="{2EE6A435-BEAE-4EE9-986B-0D59D29948C1}"/>
              </a:ext>
            </a:extLst>
          </p:cNvPr>
          <p:cNvSpPr>
            <a:spLocks noGrp="1"/>
          </p:cNvSpPr>
          <p:nvPr>
            <p:ph type="sldNum" sz="quarter" idx="12"/>
          </p:nvPr>
        </p:nvSpPr>
        <p:spPr/>
        <p:txBody>
          <a:bodyPr/>
          <a:lstStyle/>
          <a:p>
            <a:fld id="{4898AEC0-503E-4FA4-859C-D0F72D6E3F79}" type="slidenum">
              <a:rPr lang="en-US" noProof="1" smtClean="0"/>
              <a:pPr/>
              <a:t>158</a:t>
            </a:fld>
            <a:endParaRPr lang="en-US" noProof="1"/>
          </a:p>
        </p:txBody>
      </p:sp>
      <p:pic>
        <p:nvPicPr>
          <p:cNvPr id="12" name="Imagem 11">
            <a:extLst>
              <a:ext uri="{FF2B5EF4-FFF2-40B4-BE49-F238E27FC236}">
                <a16:creationId xmlns:a16="http://schemas.microsoft.com/office/drawing/2014/main" id="{2CD55D21-D081-484C-B94D-7A4BBE7DD001}"/>
              </a:ext>
            </a:extLst>
          </p:cNvPr>
          <p:cNvPicPr>
            <a:picLocks noChangeAspect="1"/>
          </p:cNvPicPr>
          <p:nvPr/>
        </p:nvPicPr>
        <p:blipFill>
          <a:blip r:embed="rId2"/>
          <a:stretch>
            <a:fillRect/>
          </a:stretch>
        </p:blipFill>
        <p:spPr>
          <a:xfrm>
            <a:off x="2719761" y="1112587"/>
            <a:ext cx="6752004" cy="5182775"/>
          </a:xfrm>
          <a:prstGeom prst="rect">
            <a:avLst/>
          </a:prstGeom>
        </p:spPr>
      </p:pic>
    </p:spTree>
    <p:extLst>
      <p:ext uri="{BB962C8B-B14F-4D97-AF65-F5344CB8AC3E}">
        <p14:creationId xmlns:p14="http://schemas.microsoft.com/office/powerpoint/2010/main" val="29498897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43FA0-C25C-43C4-9438-8E3AC1B0B32E}"/>
              </a:ext>
            </a:extLst>
          </p:cNvPr>
          <p:cNvSpPr>
            <a:spLocks noGrp="1"/>
          </p:cNvSpPr>
          <p:nvPr>
            <p:ph type="title"/>
          </p:nvPr>
        </p:nvSpPr>
        <p:spPr/>
        <p:txBody>
          <a:bodyPr/>
          <a:lstStyle/>
          <a:p>
            <a:r>
              <a:rPr lang="pt-BR" dirty="0"/>
              <a:t>Sobrescrita</a:t>
            </a:r>
          </a:p>
        </p:txBody>
      </p:sp>
      <p:sp>
        <p:nvSpPr>
          <p:cNvPr id="3" name="Espaço Reservado para Texto 2">
            <a:extLst>
              <a:ext uri="{FF2B5EF4-FFF2-40B4-BE49-F238E27FC236}">
                <a16:creationId xmlns:a16="http://schemas.microsoft.com/office/drawing/2014/main" id="{DE69C76E-641E-4639-98C5-42BB4A6018DC}"/>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27EFC6A8-BEC1-47FE-8BC0-52B56F819228}"/>
              </a:ext>
            </a:extLst>
          </p:cNvPr>
          <p:cNvSpPr>
            <a:spLocks noGrp="1"/>
          </p:cNvSpPr>
          <p:nvPr>
            <p:ph type="sldNum" sz="quarter" idx="12"/>
          </p:nvPr>
        </p:nvSpPr>
        <p:spPr/>
        <p:txBody>
          <a:bodyPr/>
          <a:lstStyle/>
          <a:p>
            <a:fld id="{4898AEC0-503E-4FA4-859C-D0F72D6E3F79}" type="slidenum">
              <a:rPr lang="en-US" noProof="1" smtClean="0"/>
              <a:pPr/>
              <a:t>159</a:t>
            </a:fld>
            <a:endParaRPr lang="en-US" noProof="1"/>
          </a:p>
        </p:txBody>
      </p:sp>
      <p:pic>
        <p:nvPicPr>
          <p:cNvPr id="6" name="Imagem 5">
            <a:extLst>
              <a:ext uri="{FF2B5EF4-FFF2-40B4-BE49-F238E27FC236}">
                <a16:creationId xmlns:a16="http://schemas.microsoft.com/office/drawing/2014/main" id="{A9BC996D-7EDE-424C-96F5-D873B7836064}"/>
              </a:ext>
            </a:extLst>
          </p:cNvPr>
          <p:cNvPicPr>
            <a:picLocks noChangeAspect="1"/>
          </p:cNvPicPr>
          <p:nvPr/>
        </p:nvPicPr>
        <p:blipFill>
          <a:blip r:embed="rId2"/>
          <a:stretch>
            <a:fillRect/>
          </a:stretch>
        </p:blipFill>
        <p:spPr>
          <a:xfrm>
            <a:off x="1508283" y="1234180"/>
            <a:ext cx="9174959" cy="4939588"/>
          </a:xfrm>
          <a:prstGeom prst="rect">
            <a:avLst/>
          </a:prstGeom>
        </p:spPr>
      </p:pic>
    </p:spTree>
    <p:extLst>
      <p:ext uri="{BB962C8B-B14F-4D97-AF65-F5344CB8AC3E}">
        <p14:creationId xmlns:p14="http://schemas.microsoft.com/office/powerpoint/2010/main" val="13054319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9E624D-EC4F-4F00-9B9B-1EDB129F496D}"/>
              </a:ext>
            </a:extLst>
          </p:cNvPr>
          <p:cNvSpPr>
            <a:spLocks noGrp="1"/>
          </p:cNvSpPr>
          <p:nvPr>
            <p:ph type="title"/>
          </p:nvPr>
        </p:nvSpPr>
        <p:spPr/>
        <p:txBody>
          <a:bodyPr/>
          <a:lstStyle/>
          <a:p>
            <a:r>
              <a:rPr lang="pt-BR" dirty="0"/>
              <a:t>Java – Saída não formatada</a:t>
            </a:r>
          </a:p>
        </p:txBody>
      </p:sp>
      <p:sp>
        <p:nvSpPr>
          <p:cNvPr id="3" name="Espaço Reservado para Texto 2">
            <a:extLst>
              <a:ext uri="{FF2B5EF4-FFF2-40B4-BE49-F238E27FC236}">
                <a16:creationId xmlns:a16="http://schemas.microsoft.com/office/drawing/2014/main" id="{913DBBFC-1144-4C53-8A37-044A1D49F71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8BBEE77-ADB9-43BB-AD27-3854580F2B7E}"/>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pic>
        <p:nvPicPr>
          <p:cNvPr id="7" name="Imagem 6">
            <a:extLst>
              <a:ext uri="{FF2B5EF4-FFF2-40B4-BE49-F238E27FC236}">
                <a16:creationId xmlns:a16="http://schemas.microsoft.com/office/drawing/2014/main" id="{E928EFAA-CD15-49F3-AAF6-289A624082C1}"/>
              </a:ext>
            </a:extLst>
          </p:cNvPr>
          <p:cNvPicPr>
            <a:picLocks noChangeAspect="1"/>
          </p:cNvPicPr>
          <p:nvPr/>
        </p:nvPicPr>
        <p:blipFill>
          <a:blip r:embed="rId3"/>
          <a:stretch>
            <a:fillRect/>
          </a:stretch>
        </p:blipFill>
        <p:spPr>
          <a:xfrm>
            <a:off x="2244304" y="1216556"/>
            <a:ext cx="7660093" cy="3565800"/>
          </a:xfrm>
          <a:prstGeom prst="rect">
            <a:avLst/>
          </a:prstGeom>
        </p:spPr>
      </p:pic>
      <p:pic>
        <p:nvPicPr>
          <p:cNvPr id="11" name="Imagem 10">
            <a:extLst>
              <a:ext uri="{FF2B5EF4-FFF2-40B4-BE49-F238E27FC236}">
                <a16:creationId xmlns:a16="http://schemas.microsoft.com/office/drawing/2014/main" id="{9E7F8F45-426A-4889-BA3B-30F14779ED88}"/>
              </a:ext>
            </a:extLst>
          </p:cNvPr>
          <p:cNvPicPr>
            <a:picLocks noChangeAspect="1"/>
          </p:cNvPicPr>
          <p:nvPr/>
        </p:nvPicPr>
        <p:blipFill>
          <a:blip r:embed="rId4"/>
          <a:stretch>
            <a:fillRect/>
          </a:stretch>
        </p:blipFill>
        <p:spPr>
          <a:xfrm>
            <a:off x="2506586" y="4846616"/>
            <a:ext cx="7178827" cy="1442527"/>
          </a:xfrm>
          <a:prstGeom prst="rect">
            <a:avLst/>
          </a:prstGeom>
        </p:spPr>
      </p:pic>
    </p:spTree>
    <p:extLst>
      <p:ext uri="{BB962C8B-B14F-4D97-AF65-F5344CB8AC3E}">
        <p14:creationId xmlns:p14="http://schemas.microsoft.com/office/powerpoint/2010/main" val="8496892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212ACFF-FD3C-4C6C-8D7D-14A5B7AB6355}"/>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82E8C0A5-0B8C-4DF3-B59A-04FFDF516226}"/>
              </a:ext>
            </a:extLst>
          </p:cNvPr>
          <p:cNvSpPr>
            <a:spLocks noGrp="1"/>
          </p:cNvSpPr>
          <p:nvPr>
            <p:ph type="title"/>
          </p:nvPr>
        </p:nvSpPr>
        <p:spPr/>
        <p:txBody>
          <a:bodyPr/>
          <a:lstStyle/>
          <a:p>
            <a:r>
              <a:rPr lang="pt-BR" dirty="0"/>
              <a:t>Sobrecarga </a:t>
            </a:r>
            <a:r>
              <a:rPr lang="pt-BR" dirty="0" err="1"/>
              <a:t>vs</a:t>
            </a:r>
            <a:r>
              <a:rPr lang="pt-BR" dirty="0"/>
              <a:t> Sobrescrita</a:t>
            </a:r>
          </a:p>
        </p:txBody>
      </p:sp>
      <p:sp>
        <p:nvSpPr>
          <p:cNvPr id="6" name="Espaço Reservado para Número de Slide 5">
            <a:extLst>
              <a:ext uri="{FF2B5EF4-FFF2-40B4-BE49-F238E27FC236}">
                <a16:creationId xmlns:a16="http://schemas.microsoft.com/office/drawing/2014/main" id="{8BAE3B9A-56FA-40D7-9A24-2F916F54F2B4}"/>
              </a:ext>
            </a:extLst>
          </p:cNvPr>
          <p:cNvSpPr>
            <a:spLocks noGrp="1"/>
          </p:cNvSpPr>
          <p:nvPr>
            <p:ph type="sldNum" sz="quarter" idx="12"/>
          </p:nvPr>
        </p:nvSpPr>
        <p:spPr/>
        <p:txBody>
          <a:bodyPr/>
          <a:lstStyle/>
          <a:p>
            <a:fld id="{4898AEC0-503E-4FA4-859C-D0F72D6E3F79}" type="slidenum">
              <a:rPr lang="en-US" noProof="1" smtClean="0"/>
              <a:pPr/>
              <a:t>160</a:t>
            </a:fld>
            <a:endParaRPr lang="en-US" noProof="1"/>
          </a:p>
        </p:txBody>
      </p:sp>
      <p:pic>
        <p:nvPicPr>
          <p:cNvPr id="10" name="Imagem 9">
            <a:extLst>
              <a:ext uri="{FF2B5EF4-FFF2-40B4-BE49-F238E27FC236}">
                <a16:creationId xmlns:a16="http://schemas.microsoft.com/office/drawing/2014/main" id="{AA5B2895-7A52-43C1-BC2E-C53A9DD7DDB6}"/>
              </a:ext>
            </a:extLst>
          </p:cNvPr>
          <p:cNvPicPr>
            <a:picLocks noChangeAspect="1"/>
          </p:cNvPicPr>
          <p:nvPr/>
        </p:nvPicPr>
        <p:blipFill>
          <a:blip r:embed="rId2"/>
          <a:stretch>
            <a:fillRect/>
          </a:stretch>
        </p:blipFill>
        <p:spPr>
          <a:xfrm>
            <a:off x="2237939" y="1297315"/>
            <a:ext cx="7715647" cy="5029458"/>
          </a:xfrm>
          <a:prstGeom prst="rect">
            <a:avLst/>
          </a:prstGeom>
        </p:spPr>
      </p:pic>
    </p:spTree>
    <p:extLst>
      <p:ext uri="{BB962C8B-B14F-4D97-AF65-F5344CB8AC3E}">
        <p14:creationId xmlns:p14="http://schemas.microsoft.com/office/powerpoint/2010/main" val="13717743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DE5BE2E-18B4-4039-BD84-BC3D62CEB36C}"/>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72140FCF-68CB-4F48-986F-D357DCCF1257}"/>
              </a:ext>
            </a:extLst>
          </p:cNvPr>
          <p:cNvSpPr>
            <a:spLocks noGrp="1"/>
          </p:cNvSpPr>
          <p:nvPr>
            <p:ph type="title"/>
          </p:nvPr>
        </p:nvSpPr>
        <p:spPr/>
        <p:txBody>
          <a:bodyPr/>
          <a:lstStyle/>
          <a:p>
            <a:r>
              <a:rPr lang="pt-BR" dirty="0"/>
              <a:t>Sobrecarga </a:t>
            </a:r>
            <a:r>
              <a:rPr lang="pt-BR" dirty="0" err="1"/>
              <a:t>vs</a:t>
            </a:r>
            <a:r>
              <a:rPr lang="pt-BR" dirty="0"/>
              <a:t> Sobrescrita</a:t>
            </a:r>
          </a:p>
        </p:txBody>
      </p:sp>
      <p:sp>
        <p:nvSpPr>
          <p:cNvPr id="4" name="Espaço Reservado para Conteúdo 3">
            <a:extLst>
              <a:ext uri="{FF2B5EF4-FFF2-40B4-BE49-F238E27FC236}">
                <a16:creationId xmlns:a16="http://schemas.microsoft.com/office/drawing/2014/main" id="{19F8C4AE-BDE6-4460-B6DF-4D91AA637C66}"/>
              </a:ext>
            </a:extLst>
          </p:cNvPr>
          <p:cNvSpPr>
            <a:spLocks noGrp="1"/>
          </p:cNvSpPr>
          <p:nvPr>
            <p:ph sz="half" idx="1"/>
          </p:nvPr>
        </p:nvSpPr>
        <p:spPr>
          <a:xfrm>
            <a:off x="288083" y="1440370"/>
            <a:ext cx="10054797" cy="4633191"/>
          </a:xfrm>
        </p:spPr>
        <p:txBody>
          <a:bodyPr/>
          <a:lstStyle/>
          <a:p>
            <a:r>
              <a:rPr lang="pt-BR" sz="2800" dirty="0"/>
              <a:t>Sobrescrita de Métodos</a:t>
            </a:r>
          </a:p>
          <a:p>
            <a:endParaRPr lang="pt-BR" sz="2800" dirty="0"/>
          </a:p>
          <a:p>
            <a:pPr lvl="1"/>
            <a:r>
              <a:rPr lang="pt-BR" sz="2000" dirty="0"/>
              <a:t>Uma subclasse pode customizar métodos que ela herda da superclasse</a:t>
            </a:r>
          </a:p>
          <a:p>
            <a:pPr lvl="1"/>
            <a:r>
              <a:rPr lang="pt-BR" sz="2000" dirty="0"/>
              <a:t>Processo denominado sobreposição ou sobrescrita (</a:t>
            </a:r>
            <a:r>
              <a:rPr lang="pt-BR" sz="2000" dirty="0" err="1"/>
              <a:t>overriding</a:t>
            </a:r>
            <a:r>
              <a:rPr lang="pt-BR" sz="2000" dirty="0"/>
              <a:t>).</a:t>
            </a:r>
          </a:p>
          <a:p>
            <a:pPr lvl="1"/>
            <a:r>
              <a:rPr lang="pt-BR" sz="2000" dirty="0"/>
              <a:t>Isto é, redefinir um método da superclasse com uma implementação própria especializada</a:t>
            </a:r>
          </a:p>
          <a:p>
            <a:endParaRPr lang="pt-BR" sz="2800" dirty="0"/>
          </a:p>
          <a:p>
            <a:r>
              <a:rPr lang="pt-BR" sz="2800" dirty="0"/>
              <a:t>Se diz que a subclasse sobrescreve (</a:t>
            </a:r>
            <a:r>
              <a:rPr lang="pt-BR" sz="2800" dirty="0" err="1"/>
              <a:t>overrides</a:t>
            </a:r>
            <a:r>
              <a:rPr lang="pt-BR" sz="2800" dirty="0"/>
              <a:t>) a implementação de um método quando proporciona um método com a mesma assinatura da superclasse.</a:t>
            </a:r>
          </a:p>
        </p:txBody>
      </p:sp>
      <p:sp>
        <p:nvSpPr>
          <p:cNvPr id="6" name="Espaço Reservado para Número de Slide 5">
            <a:extLst>
              <a:ext uri="{FF2B5EF4-FFF2-40B4-BE49-F238E27FC236}">
                <a16:creationId xmlns:a16="http://schemas.microsoft.com/office/drawing/2014/main" id="{CCE00033-E19A-48E3-9AAC-D1C74B67C7A8}"/>
              </a:ext>
            </a:extLst>
          </p:cNvPr>
          <p:cNvSpPr>
            <a:spLocks noGrp="1"/>
          </p:cNvSpPr>
          <p:nvPr>
            <p:ph type="sldNum" sz="quarter" idx="12"/>
          </p:nvPr>
        </p:nvSpPr>
        <p:spPr/>
        <p:txBody>
          <a:bodyPr/>
          <a:lstStyle/>
          <a:p>
            <a:fld id="{4898AEC0-503E-4FA4-859C-D0F72D6E3F79}" type="slidenum">
              <a:rPr lang="en-US" noProof="1" smtClean="0"/>
              <a:pPr/>
              <a:t>161</a:t>
            </a:fld>
            <a:endParaRPr lang="en-US" noProof="1"/>
          </a:p>
        </p:txBody>
      </p:sp>
    </p:spTree>
    <p:extLst>
      <p:ext uri="{BB962C8B-B14F-4D97-AF65-F5344CB8AC3E}">
        <p14:creationId xmlns:p14="http://schemas.microsoft.com/office/powerpoint/2010/main" val="20313098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82ACE17-1049-4F54-9D60-9CDCF2FAA1D3}"/>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C011E347-6FFE-419F-A936-CE6A5E79B3A7}"/>
              </a:ext>
            </a:extLst>
          </p:cNvPr>
          <p:cNvSpPr>
            <a:spLocks noGrp="1"/>
          </p:cNvSpPr>
          <p:nvPr>
            <p:ph type="title"/>
          </p:nvPr>
        </p:nvSpPr>
        <p:spPr/>
        <p:txBody>
          <a:bodyPr/>
          <a:lstStyle/>
          <a:p>
            <a:r>
              <a:rPr lang="pt-BR" dirty="0"/>
              <a:t>Sobrecarga </a:t>
            </a:r>
            <a:r>
              <a:rPr lang="pt-BR" dirty="0" err="1"/>
              <a:t>vs</a:t>
            </a:r>
            <a:r>
              <a:rPr lang="pt-BR" dirty="0"/>
              <a:t> Sobrescrita</a:t>
            </a:r>
          </a:p>
        </p:txBody>
      </p:sp>
      <p:sp>
        <p:nvSpPr>
          <p:cNvPr id="4" name="Espaço Reservado para Conteúdo 3">
            <a:extLst>
              <a:ext uri="{FF2B5EF4-FFF2-40B4-BE49-F238E27FC236}">
                <a16:creationId xmlns:a16="http://schemas.microsoft.com/office/drawing/2014/main" id="{C26F6E12-BB63-4D74-AA52-8BAD3B7E4CDC}"/>
              </a:ext>
            </a:extLst>
          </p:cNvPr>
          <p:cNvSpPr>
            <a:spLocks noGrp="1"/>
          </p:cNvSpPr>
          <p:nvPr>
            <p:ph sz="half" idx="1"/>
          </p:nvPr>
        </p:nvSpPr>
        <p:spPr>
          <a:xfrm>
            <a:off x="288082" y="1060621"/>
            <a:ext cx="11615361" cy="4762921"/>
          </a:xfrm>
        </p:spPr>
        <p:txBody>
          <a:bodyPr/>
          <a:lstStyle/>
          <a:p>
            <a:pPr marL="0" indent="0">
              <a:buNone/>
            </a:pPr>
            <a:endParaRPr lang="pt-BR" sz="2800" dirty="0"/>
          </a:p>
          <a:p>
            <a:r>
              <a:rPr lang="pt-BR" sz="2800" dirty="0"/>
              <a:t>Sobrecarga (</a:t>
            </a:r>
            <a:r>
              <a:rPr lang="pt-BR" sz="2800" dirty="0" err="1"/>
              <a:t>overload</a:t>
            </a:r>
            <a:r>
              <a:rPr lang="pt-BR" sz="2800" dirty="0"/>
              <a:t>)</a:t>
            </a:r>
          </a:p>
          <a:p>
            <a:pPr lvl="1"/>
            <a:r>
              <a:rPr lang="pt-BR" sz="2000" dirty="0"/>
              <a:t>Na mesma classe (geralmente)</a:t>
            </a:r>
          </a:p>
          <a:p>
            <a:pPr lvl="1"/>
            <a:r>
              <a:rPr lang="pt-BR" sz="2000" dirty="0"/>
              <a:t> A implementação preexistente é mantida</a:t>
            </a:r>
          </a:p>
          <a:p>
            <a:pPr lvl="1"/>
            <a:r>
              <a:rPr lang="pt-BR" sz="2000" dirty="0"/>
              <a:t> Métodos com assinaturas diferentes</a:t>
            </a:r>
          </a:p>
          <a:p>
            <a:endParaRPr lang="pt-BR" sz="2800" dirty="0"/>
          </a:p>
          <a:p>
            <a:r>
              <a:rPr lang="pt-BR" sz="2800" dirty="0"/>
              <a:t>Sobrescrita (</a:t>
            </a:r>
            <a:r>
              <a:rPr lang="pt-BR" sz="2800" dirty="0" err="1"/>
              <a:t>override</a:t>
            </a:r>
            <a:r>
              <a:rPr lang="pt-BR" sz="2800" dirty="0"/>
              <a:t>)</a:t>
            </a:r>
          </a:p>
          <a:p>
            <a:pPr lvl="1"/>
            <a:r>
              <a:rPr lang="pt-BR" sz="2000" dirty="0"/>
              <a:t>Apenas entre subclasse e superclasse</a:t>
            </a:r>
          </a:p>
          <a:p>
            <a:pPr lvl="1"/>
            <a:r>
              <a:rPr lang="pt-BR" sz="2000" dirty="0"/>
              <a:t> A implementação preexistente é “escondida”</a:t>
            </a:r>
          </a:p>
          <a:p>
            <a:pPr lvl="1"/>
            <a:r>
              <a:rPr lang="pt-BR" sz="2000" dirty="0"/>
              <a:t> Métodos com a mesma assinatura</a:t>
            </a:r>
          </a:p>
          <a:p>
            <a:endParaRPr lang="pt-BR" dirty="0"/>
          </a:p>
        </p:txBody>
      </p:sp>
      <p:sp>
        <p:nvSpPr>
          <p:cNvPr id="6" name="Espaço Reservado para Número de Slide 5">
            <a:extLst>
              <a:ext uri="{FF2B5EF4-FFF2-40B4-BE49-F238E27FC236}">
                <a16:creationId xmlns:a16="http://schemas.microsoft.com/office/drawing/2014/main" id="{64039261-3F05-4E45-A0C2-BE24FED9D1F6}"/>
              </a:ext>
            </a:extLst>
          </p:cNvPr>
          <p:cNvSpPr>
            <a:spLocks noGrp="1"/>
          </p:cNvSpPr>
          <p:nvPr>
            <p:ph type="sldNum" sz="quarter" idx="12"/>
          </p:nvPr>
        </p:nvSpPr>
        <p:spPr/>
        <p:txBody>
          <a:bodyPr/>
          <a:lstStyle/>
          <a:p>
            <a:fld id="{4898AEC0-503E-4FA4-859C-D0F72D6E3F79}" type="slidenum">
              <a:rPr lang="en-US" noProof="1" smtClean="0"/>
              <a:pPr/>
              <a:t>162</a:t>
            </a:fld>
            <a:endParaRPr lang="en-US" noProof="1"/>
          </a:p>
        </p:txBody>
      </p:sp>
    </p:spTree>
    <p:extLst>
      <p:ext uri="{BB962C8B-B14F-4D97-AF65-F5344CB8AC3E}">
        <p14:creationId xmlns:p14="http://schemas.microsoft.com/office/powerpoint/2010/main" val="11250939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088EBF5-BDC9-4DF4-A039-DDD80BD4D1B6}"/>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F6CA55FB-8918-4ECB-A011-EBE027EB6E83}"/>
              </a:ext>
            </a:extLst>
          </p:cNvPr>
          <p:cNvSpPr>
            <a:spLocks noGrp="1"/>
          </p:cNvSpPr>
          <p:nvPr>
            <p:ph type="title"/>
          </p:nvPr>
        </p:nvSpPr>
        <p:spPr/>
        <p:txBody>
          <a:bodyPr/>
          <a:lstStyle/>
          <a:p>
            <a:r>
              <a:rPr lang="pt-BR" dirty="0"/>
              <a:t>Encapsulamento</a:t>
            </a:r>
          </a:p>
        </p:txBody>
      </p:sp>
      <p:sp>
        <p:nvSpPr>
          <p:cNvPr id="6" name="Espaço Reservado para Número de Slide 5">
            <a:extLst>
              <a:ext uri="{FF2B5EF4-FFF2-40B4-BE49-F238E27FC236}">
                <a16:creationId xmlns:a16="http://schemas.microsoft.com/office/drawing/2014/main" id="{E9ACAB06-41F6-4753-AA2C-29C59D040EDC}"/>
              </a:ext>
            </a:extLst>
          </p:cNvPr>
          <p:cNvSpPr>
            <a:spLocks noGrp="1"/>
          </p:cNvSpPr>
          <p:nvPr>
            <p:ph type="sldNum" sz="quarter" idx="12"/>
          </p:nvPr>
        </p:nvSpPr>
        <p:spPr/>
        <p:txBody>
          <a:bodyPr/>
          <a:lstStyle/>
          <a:p>
            <a:fld id="{4898AEC0-503E-4FA4-859C-D0F72D6E3F79}" type="slidenum">
              <a:rPr lang="en-US" noProof="1" smtClean="0"/>
              <a:pPr/>
              <a:t>163</a:t>
            </a:fld>
            <a:endParaRPr lang="en-US" noProof="1"/>
          </a:p>
        </p:txBody>
      </p:sp>
      <p:sp>
        <p:nvSpPr>
          <p:cNvPr id="7" name="Elipse 6">
            <a:extLst>
              <a:ext uri="{FF2B5EF4-FFF2-40B4-BE49-F238E27FC236}">
                <a16:creationId xmlns:a16="http://schemas.microsoft.com/office/drawing/2014/main" id="{E47DD866-B776-469E-9714-37B1E3EAC01B}"/>
              </a:ext>
            </a:extLst>
          </p:cNvPr>
          <p:cNvSpPr/>
          <p:nvPr/>
        </p:nvSpPr>
        <p:spPr>
          <a:xfrm>
            <a:off x="5227202" y="2551430"/>
            <a:ext cx="1737122" cy="1755140"/>
          </a:xfrm>
          <a:prstGeom prst="ellipse">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Círculo: Vazio 7">
            <a:extLst>
              <a:ext uri="{FF2B5EF4-FFF2-40B4-BE49-F238E27FC236}">
                <a16:creationId xmlns:a16="http://schemas.microsoft.com/office/drawing/2014/main" id="{EBCF70A1-A193-4BED-AF1C-CE97C6C2C679}"/>
              </a:ext>
            </a:extLst>
          </p:cNvPr>
          <p:cNvSpPr/>
          <p:nvPr/>
        </p:nvSpPr>
        <p:spPr>
          <a:xfrm>
            <a:off x="4927600" y="2225039"/>
            <a:ext cx="2336800" cy="2326641"/>
          </a:xfrm>
          <a:prstGeom prst="donut">
            <a:avLst>
              <a:gd name="adj" fmla="val 13474"/>
            </a:avLst>
          </a:prstGeom>
          <a:solidFill>
            <a:srgbClr val="FF0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Círculo: Vazio 8">
            <a:extLst>
              <a:ext uri="{FF2B5EF4-FFF2-40B4-BE49-F238E27FC236}">
                <a16:creationId xmlns:a16="http://schemas.microsoft.com/office/drawing/2014/main" id="{41D49FC3-F4C2-4447-AC11-7B45A7B93686}"/>
              </a:ext>
            </a:extLst>
          </p:cNvPr>
          <p:cNvSpPr/>
          <p:nvPr/>
        </p:nvSpPr>
        <p:spPr>
          <a:xfrm>
            <a:off x="4683760" y="2011680"/>
            <a:ext cx="2824480" cy="2682241"/>
          </a:xfrm>
          <a:prstGeom prst="donut">
            <a:avLst>
              <a:gd name="adj" fmla="val 12101"/>
            </a:avLst>
          </a:prstGeom>
          <a:solidFill>
            <a:srgbClr val="FFFF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 name="Círculo: Vazio 9">
            <a:extLst>
              <a:ext uri="{FF2B5EF4-FFF2-40B4-BE49-F238E27FC236}">
                <a16:creationId xmlns:a16="http://schemas.microsoft.com/office/drawing/2014/main" id="{1E4DB26A-197F-4E7E-9C07-DB64B05187F6}"/>
              </a:ext>
            </a:extLst>
          </p:cNvPr>
          <p:cNvSpPr/>
          <p:nvPr/>
        </p:nvSpPr>
        <p:spPr>
          <a:xfrm>
            <a:off x="4393445" y="1854834"/>
            <a:ext cx="3404635" cy="3123566"/>
          </a:xfrm>
          <a:prstGeom prst="donut">
            <a:avLst>
              <a:gd name="adj" fmla="val 10252"/>
            </a:avLst>
          </a:prstGeom>
          <a:solidFill>
            <a:srgbClr val="00B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 name="Retângulo 10">
            <a:extLst>
              <a:ext uri="{FF2B5EF4-FFF2-40B4-BE49-F238E27FC236}">
                <a16:creationId xmlns:a16="http://schemas.microsoft.com/office/drawing/2014/main" id="{F63BED61-5D96-41A6-AE17-5CA734B4C843}"/>
              </a:ext>
            </a:extLst>
          </p:cNvPr>
          <p:cNvSpPr/>
          <p:nvPr/>
        </p:nvSpPr>
        <p:spPr>
          <a:xfrm>
            <a:off x="8595360" y="2853172"/>
            <a:ext cx="447040" cy="259391"/>
          </a:xfrm>
          <a:prstGeom prst="rect">
            <a:avLst/>
          </a:prstGeom>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chemeClr val="tx1">
                  <a:lumMod val="95000"/>
                  <a:lumOff val="5000"/>
                </a:schemeClr>
              </a:solidFill>
              <a:effectLst/>
              <a:highlight>
                <a:srgbClr val="000000"/>
              </a:highlight>
              <a:uLnTx/>
              <a:uFillTx/>
              <a:latin typeface="Bosch Office Sans"/>
              <a:ea typeface="+mn-ea"/>
              <a:cs typeface="+mn-cs"/>
            </a:endParaRPr>
          </a:p>
        </p:txBody>
      </p:sp>
      <p:sp>
        <p:nvSpPr>
          <p:cNvPr id="12" name="CaixaDeTexto 11">
            <a:extLst>
              <a:ext uri="{FF2B5EF4-FFF2-40B4-BE49-F238E27FC236}">
                <a16:creationId xmlns:a16="http://schemas.microsoft.com/office/drawing/2014/main" id="{06072162-EBC9-4A49-9425-3ADB234A6026}"/>
              </a:ext>
            </a:extLst>
          </p:cNvPr>
          <p:cNvSpPr txBox="1"/>
          <p:nvPr/>
        </p:nvSpPr>
        <p:spPr>
          <a:xfrm>
            <a:off x="9167026" y="2853172"/>
            <a:ext cx="1145374" cy="3256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kern="0" dirty="0">
                <a:solidFill>
                  <a:srgbClr val="000000"/>
                </a:solidFill>
              </a:rPr>
              <a:t>PRIVATE</a:t>
            </a:r>
            <a:endParaRPr kumimoji="0" lang="pt-BR" sz="1800" b="0" i="0" u="none" strike="noStrike" kern="0" cap="none" spc="0" normalizeH="0" baseline="0" noProof="0" dirty="0">
              <a:ln>
                <a:noFill/>
              </a:ln>
              <a:solidFill>
                <a:srgbClr val="000000"/>
              </a:solidFill>
              <a:effectLst/>
              <a:uLnTx/>
              <a:uFillTx/>
            </a:endParaRPr>
          </a:p>
        </p:txBody>
      </p:sp>
      <p:sp>
        <p:nvSpPr>
          <p:cNvPr id="13" name="Retângulo 12">
            <a:extLst>
              <a:ext uri="{FF2B5EF4-FFF2-40B4-BE49-F238E27FC236}">
                <a16:creationId xmlns:a16="http://schemas.microsoft.com/office/drawing/2014/main" id="{2059B3CE-1DF3-4DB0-9322-1188AFDC2D45}"/>
              </a:ext>
            </a:extLst>
          </p:cNvPr>
          <p:cNvSpPr/>
          <p:nvPr/>
        </p:nvSpPr>
        <p:spPr>
          <a:xfrm>
            <a:off x="8598360" y="3271617"/>
            <a:ext cx="447040" cy="259391"/>
          </a:xfrm>
          <a:prstGeom prst="rect">
            <a:avLst/>
          </a:prstGeom>
          <a:solidFill>
            <a:srgbClr val="ED0007"/>
          </a:solidFill>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ED0007"/>
              </a:solidFill>
              <a:effectLst/>
              <a:highlight>
                <a:srgbClr val="000000"/>
              </a:highlight>
              <a:uLnTx/>
              <a:uFillTx/>
              <a:latin typeface="Bosch Office Sans"/>
              <a:ea typeface="+mn-ea"/>
              <a:cs typeface="+mn-cs"/>
            </a:endParaRPr>
          </a:p>
        </p:txBody>
      </p:sp>
      <p:sp>
        <p:nvSpPr>
          <p:cNvPr id="14" name="CaixaDeTexto 13">
            <a:extLst>
              <a:ext uri="{FF2B5EF4-FFF2-40B4-BE49-F238E27FC236}">
                <a16:creationId xmlns:a16="http://schemas.microsoft.com/office/drawing/2014/main" id="{738FCA73-290E-4D05-9FCF-BC91E6A023D7}"/>
              </a:ext>
            </a:extLst>
          </p:cNvPr>
          <p:cNvSpPr txBox="1"/>
          <p:nvPr/>
        </p:nvSpPr>
        <p:spPr>
          <a:xfrm>
            <a:off x="9170026" y="3271617"/>
            <a:ext cx="2178106" cy="31476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kern="0" dirty="0">
                <a:solidFill>
                  <a:srgbClr val="ED0007"/>
                </a:solidFill>
              </a:rPr>
              <a:t>PACKAGE (DEFAULT</a:t>
            </a:r>
            <a:r>
              <a:rPr lang="pt-BR" kern="0" dirty="0">
                <a:solidFill>
                  <a:srgbClr val="000000"/>
                </a:solidFill>
              </a:rPr>
              <a:t>)</a:t>
            </a:r>
            <a:endParaRPr kumimoji="0" lang="pt-BR" sz="1800" b="0" i="0" u="none" strike="noStrike" kern="0" cap="none" spc="0" normalizeH="0" baseline="0" noProof="0" dirty="0">
              <a:ln>
                <a:noFill/>
              </a:ln>
              <a:solidFill>
                <a:srgbClr val="000000"/>
              </a:solidFill>
              <a:effectLst/>
              <a:uLnTx/>
              <a:uFillTx/>
            </a:endParaRPr>
          </a:p>
        </p:txBody>
      </p:sp>
      <p:sp>
        <p:nvSpPr>
          <p:cNvPr id="15" name="Retângulo 14">
            <a:extLst>
              <a:ext uri="{FF2B5EF4-FFF2-40B4-BE49-F238E27FC236}">
                <a16:creationId xmlns:a16="http://schemas.microsoft.com/office/drawing/2014/main" id="{EC366F64-FF7F-4361-8D18-7113FD7B0BC8}"/>
              </a:ext>
            </a:extLst>
          </p:cNvPr>
          <p:cNvSpPr/>
          <p:nvPr/>
        </p:nvSpPr>
        <p:spPr>
          <a:xfrm>
            <a:off x="8595360" y="3780302"/>
            <a:ext cx="447040" cy="259391"/>
          </a:xfrm>
          <a:prstGeom prst="rect">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FFFF00"/>
              </a:solidFill>
              <a:effectLst/>
              <a:highlight>
                <a:srgbClr val="000000"/>
              </a:highlight>
              <a:uLnTx/>
              <a:uFillTx/>
              <a:latin typeface="Bosch Office Sans"/>
              <a:ea typeface="+mn-ea"/>
              <a:cs typeface="+mn-cs"/>
            </a:endParaRPr>
          </a:p>
        </p:txBody>
      </p:sp>
      <p:sp>
        <p:nvSpPr>
          <p:cNvPr id="16" name="CaixaDeTexto 15">
            <a:extLst>
              <a:ext uri="{FF2B5EF4-FFF2-40B4-BE49-F238E27FC236}">
                <a16:creationId xmlns:a16="http://schemas.microsoft.com/office/drawing/2014/main" id="{FF2644F8-C94F-4C94-B93B-8EAD97D2387B}"/>
              </a:ext>
            </a:extLst>
          </p:cNvPr>
          <p:cNvSpPr txBox="1"/>
          <p:nvPr/>
        </p:nvSpPr>
        <p:spPr>
          <a:xfrm>
            <a:off x="9177185" y="3790462"/>
            <a:ext cx="1396221" cy="3256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kern="0" dirty="0">
                <a:solidFill>
                  <a:srgbClr val="FFFF00"/>
                </a:solidFill>
              </a:rPr>
              <a:t>PROTECED</a:t>
            </a:r>
            <a:endParaRPr kumimoji="0" lang="pt-BR" sz="1800" b="0" i="0" u="none" strike="noStrike" kern="0" cap="none" spc="0" normalizeH="0" baseline="0" noProof="0" dirty="0">
              <a:ln>
                <a:noFill/>
              </a:ln>
              <a:solidFill>
                <a:srgbClr val="FFFF00"/>
              </a:solidFill>
              <a:effectLst/>
              <a:uLnTx/>
              <a:uFillTx/>
            </a:endParaRPr>
          </a:p>
        </p:txBody>
      </p:sp>
      <p:sp>
        <p:nvSpPr>
          <p:cNvPr id="17" name="Retângulo 16">
            <a:extLst>
              <a:ext uri="{FF2B5EF4-FFF2-40B4-BE49-F238E27FC236}">
                <a16:creationId xmlns:a16="http://schemas.microsoft.com/office/drawing/2014/main" id="{9A3B3446-B981-44FB-9449-DDEE6CD9A970}"/>
              </a:ext>
            </a:extLst>
          </p:cNvPr>
          <p:cNvSpPr/>
          <p:nvPr/>
        </p:nvSpPr>
        <p:spPr>
          <a:xfrm>
            <a:off x="8595360" y="4299832"/>
            <a:ext cx="447040" cy="259391"/>
          </a:xfrm>
          <a:prstGeom prst="rect">
            <a:avLst/>
          </a:prstGeom>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chemeClr val="tx1">
                  <a:lumMod val="95000"/>
                  <a:lumOff val="5000"/>
                </a:schemeClr>
              </a:solidFill>
              <a:effectLst/>
              <a:highlight>
                <a:srgbClr val="000000"/>
              </a:highlight>
              <a:uLnTx/>
              <a:uFillTx/>
              <a:latin typeface="Bosch Office Sans"/>
              <a:ea typeface="+mn-ea"/>
              <a:cs typeface="+mn-cs"/>
            </a:endParaRPr>
          </a:p>
        </p:txBody>
      </p:sp>
      <p:sp>
        <p:nvSpPr>
          <p:cNvPr id="18" name="CaixaDeTexto 17">
            <a:extLst>
              <a:ext uri="{FF2B5EF4-FFF2-40B4-BE49-F238E27FC236}">
                <a16:creationId xmlns:a16="http://schemas.microsoft.com/office/drawing/2014/main" id="{244BCFDE-5BB8-487B-B248-5E1142F9D3CA}"/>
              </a:ext>
            </a:extLst>
          </p:cNvPr>
          <p:cNvSpPr txBox="1"/>
          <p:nvPr/>
        </p:nvSpPr>
        <p:spPr>
          <a:xfrm>
            <a:off x="9167026" y="4299832"/>
            <a:ext cx="1145374" cy="3256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kern="0" dirty="0">
                <a:solidFill>
                  <a:srgbClr val="00B050"/>
                </a:solidFill>
              </a:rPr>
              <a:t>PUBLIC</a:t>
            </a:r>
            <a:endParaRPr kumimoji="0" lang="pt-BR" sz="18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3086175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F008FCD-1AB4-4561-9256-A490186B139D}"/>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3FB0B723-9FB2-4E8D-AFDF-F8340B253595}"/>
              </a:ext>
            </a:extLst>
          </p:cNvPr>
          <p:cNvSpPr>
            <a:spLocks noGrp="1"/>
          </p:cNvSpPr>
          <p:nvPr>
            <p:ph type="title"/>
          </p:nvPr>
        </p:nvSpPr>
        <p:spPr/>
        <p:txBody>
          <a:bodyPr/>
          <a:lstStyle/>
          <a:p>
            <a:r>
              <a:rPr lang="pt-BR" dirty="0"/>
              <a:t>Encapsulamento</a:t>
            </a:r>
          </a:p>
        </p:txBody>
      </p:sp>
      <p:pic>
        <p:nvPicPr>
          <p:cNvPr id="8" name="Espaço Reservado para Conteúdo 7" descr="Casa com preenchimento sólido">
            <a:extLst>
              <a:ext uri="{FF2B5EF4-FFF2-40B4-BE49-F238E27FC236}">
                <a16:creationId xmlns:a16="http://schemas.microsoft.com/office/drawing/2014/main" id="{73B03106-6EAF-4368-A348-2270DB924250}"/>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6419" y="1056821"/>
            <a:ext cx="3710781" cy="3710781"/>
          </a:xfrm>
        </p:spPr>
      </p:pic>
      <p:sp>
        <p:nvSpPr>
          <p:cNvPr id="6" name="Espaço Reservado para Número de Slide 5">
            <a:extLst>
              <a:ext uri="{FF2B5EF4-FFF2-40B4-BE49-F238E27FC236}">
                <a16:creationId xmlns:a16="http://schemas.microsoft.com/office/drawing/2014/main" id="{A11B42A8-CCA7-41E9-9FD6-C5A8539D4107}"/>
              </a:ext>
            </a:extLst>
          </p:cNvPr>
          <p:cNvSpPr>
            <a:spLocks noGrp="1"/>
          </p:cNvSpPr>
          <p:nvPr>
            <p:ph type="sldNum" sz="quarter" idx="12"/>
          </p:nvPr>
        </p:nvSpPr>
        <p:spPr/>
        <p:txBody>
          <a:bodyPr/>
          <a:lstStyle/>
          <a:p>
            <a:fld id="{4898AEC0-503E-4FA4-859C-D0F72D6E3F79}" type="slidenum">
              <a:rPr lang="en-US" noProof="1" smtClean="0"/>
              <a:pPr/>
              <a:t>164</a:t>
            </a:fld>
            <a:endParaRPr lang="en-US" noProof="1"/>
          </a:p>
        </p:txBody>
      </p:sp>
      <p:pic>
        <p:nvPicPr>
          <p:cNvPr id="10" name="Espaço Reservado para Conteúdo 7" descr="Casa com preenchimento sólido">
            <a:extLst>
              <a:ext uri="{FF2B5EF4-FFF2-40B4-BE49-F238E27FC236}">
                <a16:creationId xmlns:a16="http://schemas.microsoft.com/office/drawing/2014/main" id="{704EEED7-0138-44A2-85B1-D096ED580A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184800" y="1152296"/>
            <a:ext cx="3710781" cy="3710781"/>
          </a:xfrm>
          <a:prstGeom prst="rect">
            <a:avLst/>
          </a:prstGeom>
        </p:spPr>
      </p:pic>
      <p:pic>
        <p:nvPicPr>
          <p:cNvPr id="12" name="Gráfico 11" descr="Mulher com preenchimento sólido">
            <a:extLst>
              <a:ext uri="{FF2B5EF4-FFF2-40B4-BE49-F238E27FC236}">
                <a16:creationId xmlns:a16="http://schemas.microsoft.com/office/drawing/2014/main" id="{F53E3C49-4A2D-40C6-AA4D-604016360C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43279" y="4654436"/>
            <a:ext cx="1246117" cy="1246117"/>
          </a:xfrm>
          <a:prstGeom prst="rect">
            <a:avLst/>
          </a:prstGeom>
        </p:spPr>
      </p:pic>
      <p:pic>
        <p:nvPicPr>
          <p:cNvPr id="14" name="Gráfico 13" descr="Homem com preenchimento sólido">
            <a:extLst>
              <a:ext uri="{FF2B5EF4-FFF2-40B4-BE49-F238E27FC236}">
                <a16:creationId xmlns:a16="http://schemas.microsoft.com/office/drawing/2014/main" id="{88139DFD-1A22-4F6D-9D5C-3137CEE29B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179054" y="4657290"/>
            <a:ext cx="1246117" cy="1246117"/>
          </a:xfrm>
          <a:prstGeom prst="rect">
            <a:avLst/>
          </a:prstGeom>
        </p:spPr>
      </p:pic>
      <p:pic>
        <p:nvPicPr>
          <p:cNvPr id="15" name="Gráfico 14" descr="Mulher com preenchimento sólido">
            <a:extLst>
              <a:ext uri="{FF2B5EF4-FFF2-40B4-BE49-F238E27FC236}">
                <a16:creationId xmlns:a16="http://schemas.microsoft.com/office/drawing/2014/main" id="{83470750-561E-4D8B-85DF-E7C0D37DC6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766829" y="4654438"/>
            <a:ext cx="1246117" cy="1246117"/>
          </a:xfrm>
          <a:prstGeom prst="rect">
            <a:avLst/>
          </a:prstGeom>
        </p:spPr>
      </p:pic>
      <p:pic>
        <p:nvPicPr>
          <p:cNvPr id="16" name="Gráfico 15" descr="Homem com preenchimento sólido">
            <a:extLst>
              <a:ext uri="{FF2B5EF4-FFF2-40B4-BE49-F238E27FC236}">
                <a16:creationId xmlns:a16="http://schemas.microsoft.com/office/drawing/2014/main" id="{C1CC2838-7014-4583-A84D-5095294509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102604" y="4654437"/>
            <a:ext cx="1246117" cy="1246117"/>
          </a:xfrm>
          <a:prstGeom prst="rect">
            <a:avLst/>
          </a:prstGeom>
        </p:spPr>
      </p:pic>
      <p:cxnSp>
        <p:nvCxnSpPr>
          <p:cNvPr id="17" name="Conector: Angulado 16">
            <a:extLst>
              <a:ext uri="{FF2B5EF4-FFF2-40B4-BE49-F238E27FC236}">
                <a16:creationId xmlns:a16="http://schemas.microsoft.com/office/drawing/2014/main" id="{BD1E605D-FAFD-4CEF-AA13-FF6230D33EF5}"/>
              </a:ext>
            </a:extLst>
          </p:cNvPr>
          <p:cNvCxnSpPr>
            <a:cxnSpLocks/>
            <a:stCxn id="14" idx="3"/>
            <a:endCxn id="15" idx="1"/>
          </p:cNvCxnSpPr>
          <p:nvPr/>
        </p:nvCxnSpPr>
        <p:spPr>
          <a:xfrm flipV="1">
            <a:off x="3425171" y="5277497"/>
            <a:ext cx="5341658" cy="2852"/>
          </a:xfrm>
          <a:prstGeom prst="bentConnector3">
            <a:avLst>
              <a:gd name="adj1" fmla="val 50000"/>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6" name="Seta: para a Esquerda 25">
            <a:extLst>
              <a:ext uri="{FF2B5EF4-FFF2-40B4-BE49-F238E27FC236}">
                <a16:creationId xmlns:a16="http://schemas.microsoft.com/office/drawing/2014/main" id="{19A2E7FC-57DD-4DDD-8503-88ACA5168253}"/>
              </a:ext>
            </a:extLst>
          </p:cNvPr>
          <p:cNvSpPr/>
          <p:nvPr/>
        </p:nvSpPr>
        <p:spPr>
          <a:xfrm rot="7993336">
            <a:off x="3281680" y="4335491"/>
            <a:ext cx="1391920" cy="432111"/>
          </a:xfrm>
          <a:prstGeom prst="leftArrow">
            <a:avLst/>
          </a:prstGeom>
          <a:solidFill>
            <a:srgbClr val="00B050"/>
          </a:solidFill>
          <a:ln w="9525" cap="flat" cmpd="sng" algn="ctr">
            <a:solidFill>
              <a:srgbClr val="00B05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7" name="Seta: para a Esquerda 26">
            <a:extLst>
              <a:ext uri="{FF2B5EF4-FFF2-40B4-BE49-F238E27FC236}">
                <a16:creationId xmlns:a16="http://schemas.microsoft.com/office/drawing/2014/main" id="{96B1EE95-0F1F-4B56-BFBA-BBE156A37015}"/>
              </a:ext>
            </a:extLst>
          </p:cNvPr>
          <p:cNvSpPr/>
          <p:nvPr/>
        </p:nvSpPr>
        <p:spPr>
          <a:xfrm rot="3311138">
            <a:off x="7620092" y="4366702"/>
            <a:ext cx="1391920" cy="432111"/>
          </a:xfrm>
          <a:prstGeom prst="leftArrow">
            <a:avLst/>
          </a:prstGeom>
          <a:solidFill>
            <a:srgbClr val="00B050"/>
          </a:solidFill>
          <a:ln w="9525" cap="flat" cmpd="sng" algn="ctr">
            <a:solidFill>
              <a:srgbClr val="00B05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tângulo 27">
            <a:extLst>
              <a:ext uri="{FF2B5EF4-FFF2-40B4-BE49-F238E27FC236}">
                <a16:creationId xmlns:a16="http://schemas.microsoft.com/office/drawing/2014/main" id="{74D6C169-63B4-4A59-B05A-A8C12569C8CB}"/>
              </a:ext>
            </a:extLst>
          </p:cNvPr>
          <p:cNvSpPr/>
          <p:nvPr/>
        </p:nvSpPr>
        <p:spPr>
          <a:xfrm>
            <a:off x="4988560" y="1727200"/>
            <a:ext cx="447040" cy="259391"/>
          </a:xfrm>
          <a:prstGeom prst="rect">
            <a:avLst/>
          </a:prstGeom>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chemeClr val="tx1">
                  <a:lumMod val="95000"/>
                  <a:lumOff val="5000"/>
                </a:schemeClr>
              </a:solidFill>
              <a:effectLst/>
              <a:highlight>
                <a:srgbClr val="000000"/>
              </a:highlight>
              <a:uLnTx/>
              <a:uFillTx/>
              <a:latin typeface="Bosch Office Sans"/>
              <a:ea typeface="+mn-ea"/>
              <a:cs typeface="+mn-cs"/>
            </a:endParaRPr>
          </a:p>
        </p:txBody>
      </p:sp>
      <p:sp>
        <p:nvSpPr>
          <p:cNvPr id="29" name="CaixaDeTexto 28">
            <a:extLst>
              <a:ext uri="{FF2B5EF4-FFF2-40B4-BE49-F238E27FC236}">
                <a16:creationId xmlns:a16="http://schemas.microsoft.com/office/drawing/2014/main" id="{F8E2FCB5-86E1-4B75-A9C7-BE54FB5F2C96}"/>
              </a:ext>
            </a:extLst>
          </p:cNvPr>
          <p:cNvSpPr txBox="1"/>
          <p:nvPr/>
        </p:nvSpPr>
        <p:spPr>
          <a:xfrm>
            <a:off x="5560226" y="1727200"/>
            <a:ext cx="1145374" cy="3256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kern="0" dirty="0">
                <a:solidFill>
                  <a:srgbClr val="000000"/>
                </a:solidFill>
              </a:rPr>
              <a:t>PRIVATE</a:t>
            </a:r>
            <a:endParaRPr kumimoji="0" lang="pt-BR" sz="1800" b="0" i="0" u="none" strike="noStrike" kern="0" cap="none" spc="0" normalizeH="0" baseline="0" noProof="0" dirty="0">
              <a:ln>
                <a:noFill/>
              </a:ln>
              <a:solidFill>
                <a:srgbClr val="000000"/>
              </a:solidFill>
              <a:effectLst/>
              <a:uLnTx/>
              <a:uFillTx/>
            </a:endParaRPr>
          </a:p>
        </p:txBody>
      </p:sp>
      <p:sp>
        <p:nvSpPr>
          <p:cNvPr id="30" name="Retângulo 29">
            <a:extLst>
              <a:ext uri="{FF2B5EF4-FFF2-40B4-BE49-F238E27FC236}">
                <a16:creationId xmlns:a16="http://schemas.microsoft.com/office/drawing/2014/main" id="{115D3D4B-E3A1-498F-9744-AE13A9990228}"/>
              </a:ext>
            </a:extLst>
          </p:cNvPr>
          <p:cNvSpPr/>
          <p:nvPr/>
        </p:nvSpPr>
        <p:spPr>
          <a:xfrm>
            <a:off x="4991560" y="2145645"/>
            <a:ext cx="447040" cy="259391"/>
          </a:xfrm>
          <a:prstGeom prst="rect">
            <a:avLst/>
          </a:prstGeom>
          <a:solidFill>
            <a:srgbClr val="ED0007"/>
          </a:solidFill>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ED0007"/>
              </a:solidFill>
              <a:effectLst/>
              <a:highlight>
                <a:srgbClr val="000000"/>
              </a:highlight>
              <a:uLnTx/>
              <a:uFillTx/>
              <a:latin typeface="Bosch Office Sans"/>
              <a:ea typeface="+mn-ea"/>
              <a:cs typeface="+mn-cs"/>
            </a:endParaRPr>
          </a:p>
        </p:txBody>
      </p:sp>
      <p:sp>
        <p:nvSpPr>
          <p:cNvPr id="31" name="CaixaDeTexto 30">
            <a:extLst>
              <a:ext uri="{FF2B5EF4-FFF2-40B4-BE49-F238E27FC236}">
                <a16:creationId xmlns:a16="http://schemas.microsoft.com/office/drawing/2014/main" id="{4BDBB30A-338A-4BDC-A885-3C61207797C4}"/>
              </a:ext>
            </a:extLst>
          </p:cNvPr>
          <p:cNvSpPr txBox="1"/>
          <p:nvPr/>
        </p:nvSpPr>
        <p:spPr>
          <a:xfrm>
            <a:off x="5563226" y="2145645"/>
            <a:ext cx="2178106" cy="31476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kern="0" dirty="0">
                <a:solidFill>
                  <a:srgbClr val="ED0007"/>
                </a:solidFill>
              </a:rPr>
              <a:t>PACKAGE (DEFAULT</a:t>
            </a:r>
            <a:r>
              <a:rPr lang="pt-BR" kern="0" dirty="0">
                <a:solidFill>
                  <a:srgbClr val="000000"/>
                </a:solidFill>
              </a:rPr>
              <a:t>)</a:t>
            </a:r>
            <a:endParaRPr kumimoji="0" lang="pt-BR" sz="1800" b="0" i="0" u="none" strike="noStrike" kern="0" cap="none" spc="0" normalizeH="0" baseline="0" noProof="0" dirty="0">
              <a:ln>
                <a:noFill/>
              </a:ln>
              <a:solidFill>
                <a:srgbClr val="000000"/>
              </a:solidFill>
              <a:effectLst/>
              <a:uLnTx/>
              <a:uFillTx/>
            </a:endParaRPr>
          </a:p>
        </p:txBody>
      </p:sp>
      <p:sp>
        <p:nvSpPr>
          <p:cNvPr id="34" name="Retângulo 33">
            <a:extLst>
              <a:ext uri="{FF2B5EF4-FFF2-40B4-BE49-F238E27FC236}">
                <a16:creationId xmlns:a16="http://schemas.microsoft.com/office/drawing/2014/main" id="{808C5126-3F50-4E82-B7EC-61F7094954C6}"/>
              </a:ext>
            </a:extLst>
          </p:cNvPr>
          <p:cNvSpPr/>
          <p:nvPr/>
        </p:nvSpPr>
        <p:spPr>
          <a:xfrm>
            <a:off x="4988560" y="2654330"/>
            <a:ext cx="447040" cy="259391"/>
          </a:xfrm>
          <a:prstGeom prst="rect">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FFFF00"/>
              </a:solidFill>
              <a:effectLst/>
              <a:highlight>
                <a:srgbClr val="000000"/>
              </a:highlight>
              <a:uLnTx/>
              <a:uFillTx/>
              <a:latin typeface="Bosch Office Sans"/>
              <a:ea typeface="+mn-ea"/>
              <a:cs typeface="+mn-cs"/>
            </a:endParaRPr>
          </a:p>
        </p:txBody>
      </p:sp>
      <p:sp>
        <p:nvSpPr>
          <p:cNvPr id="35" name="CaixaDeTexto 34">
            <a:extLst>
              <a:ext uri="{FF2B5EF4-FFF2-40B4-BE49-F238E27FC236}">
                <a16:creationId xmlns:a16="http://schemas.microsoft.com/office/drawing/2014/main" id="{89116F93-6726-4757-8C74-21B679EB2B51}"/>
              </a:ext>
            </a:extLst>
          </p:cNvPr>
          <p:cNvSpPr txBox="1"/>
          <p:nvPr/>
        </p:nvSpPr>
        <p:spPr>
          <a:xfrm>
            <a:off x="5570386" y="2664490"/>
            <a:ext cx="1145374" cy="3256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kern="0" dirty="0">
                <a:solidFill>
                  <a:srgbClr val="FFFF00"/>
                </a:solidFill>
              </a:rPr>
              <a:t>PRIVATE</a:t>
            </a:r>
            <a:endParaRPr kumimoji="0" lang="pt-BR" sz="1800" b="0" i="0" u="none" strike="noStrike" kern="0" cap="none" spc="0" normalizeH="0" baseline="0" noProof="0" dirty="0">
              <a:ln>
                <a:noFill/>
              </a:ln>
              <a:solidFill>
                <a:srgbClr val="FFFF00"/>
              </a:solidFill>
              <a:effectLst/>
              <a:uLnTx/>
              <a:uFillTx/>
            </a:endParaRPr>
          </a:p>
        </p:txBody>
      </p:sp>
      <p:sp>
        <p:nvSpPr>
          <p:cNvPr id="36" name="Retângulo 35">
            <a:extLst>
              <a:ext uri="{FF2B5EF4-FFF2-40B4-BE49-F238E27FC236}">
                <a16:creationId xmlns:a16="http://schemas.microsoft.com/office/drawing/2014/main" id="{F7CDD805-4FAC-49A8-8783-4D406070FF73}"/>
              </a:ext>
            </a:extLst>
          </p:cNvPr>
          <p:cNvSpPr/>
          <p:nvPr/>
        </p:nvSpPr>
        <p:spPr>
          <a:xfrm>
            <a:off x="4988560" y="3173860"/>
            <a:ext cx="447040" cy="259391"/>
          </a:xfrm>
          <a:prstGeom prst="rect">
            <a:avLst/>
          </a:prstGeom>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chemeClr val="tx1">
                  <a:lumMod val="95000"/>
                  <a:lumOff val="5000"/>
                </a:schemeClr>
              </a:solidFill>
              <a:effectLst/>
              <a:highlight>
                <a:srgbClr val="000000"/>
              </a:highlight>
              <a:uLnTx/>
              <a:uFillTx/>
              <a:latin typeface="Bosch Office Sans"/>
              <a:ea typeface="+mn-ea"/>
              <a:cs typeface="+mn-cs"/>
            </a:endParaRPr>
          </a:p>
        </p:txBody>
      </p:sp>
      <p:sp>
        <p:nvSpPr>
          <p:cNvPr id="37" name="CaixaDeTexto 36">
            <a:extLst>
              <a:ext uri="{FF2B5EF4-FFF2-40B4-BE49-F238E27FC236}">
                <a16:creationId xmlns:a16="http://schemas.microsoft.com/office/drawing/2014/main" id="{1E9AA9D6-A8BF-4A2E-8726-44BCC634BAD5}"/>
              </a:ext>
            </a:extLst>
          </p:cNvPr>
          <p:cNvSpPr txBox="1"/>
          <p:nvPr/>
        </p:nvSpPr>
        <p:spPr>
          <a:xfrm>
            <a:off x="5560226" y="3173860"/>
            <a:ext cx="1145374" cy="32561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kern="0" dirty="0">
                <a:solidFill>
                  <a:srgbClr val="00B050"/>
                </a:solidFill>
              </a:rPr>
              <a:t>PUBLIC</a:t>
            </a:r>
            <a:endParaRPr kumimoji="0" lang="pt-BR" sz="18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9990183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BC7695F-5221-4706-BE76-DAD49946A799}"/>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7A503EC0-9E0C-4352-A5E6-FA1575FB1D30}"/>
              </a:ext>
            </a:extLst>
          </p:cNvPr>
          <p:cNvSpPr>
            <a:spLocks noGrp="1"/>
          </p:cNvSpPr>
          <p:nvPr>
            <p:ph type="title"/>
          </p:nvPr>
        </p:nvSpPr>
        <p:spPr/>
        <p:txBody>
          <a:bodyPr/>
          <a:lstStyle/>
          <a:p>
            <a:r>
              <a:rPr lang="pt-BR" dirty="0"/>
              <a:t>Encapsulamento</a:t>
            </a:r>
          </a:p>
        </p:txBody>
      </p:sp>
      <p:sp>
        <p:nvSpPr>
          <p:cNvPr id="6" name="Espaço Reservado para Número de Slide 5">
            <a:extLst>
              <a:ext uri="{FF2B5EF4-FFF2-40B4-BE49-F238E27FC236}">
                <a16:creationId xmlns:a16="http://schemas.microsoft.com/office/drawing/2014/main" id="{EC215F5D-5CDA-4E65-B05B-D26294C71704}"/>
              </a:ext>
            </a:extLst>
          </p:cNvPr>
          <p:cNvSpPr>
            <a:spLocks noGrp="1"/>
          </p:cNvSpPr>
          <p:nvPr>
            <p:ph type="sldNum" sz="quarter" idx="12"/>
          </p:nvPr>
        </p:nvSpPr>
        <p:spPr/>
        <p:txBody>
          <a:bodyPr/>
          <a:lstStyle/>
          <a:p>
            <a:fld id="{4898AEC0-503E-4FA4-859C-D0F72D6E3F79}" type="slidenum">
              <a:rPr lang="en-US" noProof="1" smtClean="0"/>
              <a:pPr/>
              <a:t>165</a:t>
            </a:fld>
            <a:endParaRPr lang="en-US" noProof="1"/>
          </a:p>
        </p:txBody>
      </p:sp>
      <p:pic>
        <p:nvPicPr>
          <p:cNvPr id="8" name="Imagem 7">
            <a:extLst>
              <a:ext uri="{FF2B5EF4-FFF2-40B4-BE49-F238E27FC236}">
                <a16:creationId xmlns:a16="http://schemas.microsoft.com/office/drawing/2014/main" id="{FB716354-2DE8-4279-89FF-31F5010E97AF}"/>
              </a:ext>
            </a:extLst>
          </p:cNvPr>
          <p:cNvPicPr>
            <a:picLocks noChangeAspect="1"/>
          </p:cNvPicPr>
          <p:nvPr/>
        </p:nvPicPr>
        <p:blipFill>
          <a:blip r:embed="rId2"/>
          <a:stretch>
            <a:fillRect/>
          </a:stretch>
        </p:blipFill>
        <p:spPr>
          <a:xfrm>
            <a:off x="288082" y="1394376"/>
            <a:ext cx="10075117" cy="4795904"/>
          </a:xfrm>
          <a:prstGeom prst="rect">
            <a:avLst/>
          </a:prstGeom>
        </p:spPr>
      </p:pic>
    </p:spTree>
    <p:extLst>
      <p:ext uri="{BB962C8B-B14F-4D97-AF65-F5344CB8AC3E}">
        <p14:creationId xmlns:p14="http://schemas.microsoft.com/office/powerpoint/2010/main" val="10619710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6606E7FF-E5E8-4200-973C-72687B1E2BDB}"/>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0F1FEAC2-E27F-4AF9-8E15-649AD542A72A}"/>
              </a:ext>
            </a:extLst>
          </p:cNvPr>
          <p:cNvSpPr>
            <a:spLocks noGrp="1"/>
          </p:cNvSpPr>
          <p:nvPr>
            <p:ph type="title"/>
          </p:nvPr>
        </p:nvSpPr>
        <p:spPr/>
        <p:txBody>
          <a:bodyPr/>
          <a:lstStyle/>
          <a:p>
            <a:r>
              <a:rPr lang="pt-BR" dirty="0"/>
              <a:t>Encapsulamento</a:t>
            </a:r>
          </a:p>
        </p:txBody>
      </p:sp>
      <p:sp>
        <p:nvSpPr>
          <p:cNvPr id="6" name="Espaço Reservado para Número de Slide 5">
            <a:extLst>
              <a:ext uri="{FF2B5EF4-FFF2-40B4-BE49-F238E27FC236}">
                <a16:creationId xmlns:a16="http://schemas.microsoft.com/office/drawing/2014/main" id="{72660421-1C7E-4A1E-A395-E1F217775782}"/>
              </a:ext>
            </a:extLst>
          </p:cNvPr>
          <p:cNvSpPr>
            <a:spLocks noGrp="1"/>
          </p:cNvSpPr>
          <p:nvPr>
            <p:ph type="sldNum" sz="quarter" idx="12"/>
          </p:nvPr>
        </p:nvSpPr>
        <p:spPr/>
        <p:txBody>
          <a:bodyPr/>
          <a:lstStyle/>
          <a:p>
            <a:fld id="{4898AEC0-503E-4FA4-859C-D0F72D6E3F79}" type="slidenum">
              <a:rPr lang="en-US" noProof="1" smtClean="0"/>
              <a:pPr/>
              <a:t>166</a:t>
            </a:fld>
            <a:endParaRPr lang="en-US" noProof="1"/>
          </a:p>
        </p:txBody>
      </p:sp>
      <p:pic>
        <p:nvPicPr>
          <p:cNvPr id="8" name="Imagem 7">
            <a:extLst>
              <a:ext uri="{FF2B5EF4-FFF2-40B4-BE49-F238E27FC236}">
                <a16:creationId xmlns:a16="http://schemas.microsoft.com/office/drawing/2014/main" id="{416B41DC-4985-49AE-BE7D-FADA8F0BB5AF}"/>
              </a:ext>
            </a:extLst>
          </p:cNvPr>
          <p:cNvPicPr>
            <a:picLocks noChangeAspect="1"/>
          </p:cNvPicPr>
          <p:nvPr/>
        </p:nvPicPr>
        <p:blipFill>
          <a:blip r:embed="rId2"/>
          <a:stretch>
            <a:fillRect/>
          </a:stretch>
        </p:blipFill>
        <p:spPr>
          <a:xfrm>
            <a:off x="296419" y="1415946"/>
            <a:ext cx="8014461" cy="4700433"/>
          </a:xfrm>
          <a:prstGeom prst="rect">
            <a:avLst/>
          </a:prstGeom>
        </p:spPr>
      </p:pic>
    </p:spTree>
    <p:extLst>
      <p:ext uri="{BB962C8B-B14F-4D97-AF65-F5344CB8AC3E}">
        <p14:creationId xmlns:p14="http://schemas.microsoft.com/office/powerpoint/2010/main" val="10222018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27C6FE3-F26D-4BD8-9477-9F77FD0C334C}"/>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8E83ED79-375C-4984-9CDB-69E0EC5C7FFF}"/>
              </a:ext>
            </a:extLst>
          </p:cNvPr>
          <p:cNvSpPr>
            <a:spLocks noGrp="1"/>
          </p:cNvSpPr>
          <p:nvPr>
            <p:ph type="title"/>
          </p:nvPr>
        </p:nvSpPr>
        <p:spPr/>
        <p:txBody>
          <a:bodyPr/>
          <a:lstStyle/>
          <a:p>
            <a:r>
              <a:rPr lang="pt-BR" dirty="0"/>
              <a:t>Encapsulamento</a:t>
            </a:r>
          </a:p>
        </p:txBody>
      </p:sp>
      <p:sp>
        <p:nvSpPr>
          <p:cNvPr id="6" name="Espaço Reservado para Número de Slide 5">
            <a:extLst>
              <a:ext uri="{FF2B5EF4-FFF2-40B4-BE49-F238E27FC236}">
                <a16:creationId xmlns:a16="http://schemas.microsoft.com/office/drawing/2014/main" id="{71713C56-3859-48A8-BFCC-DA320933B098}"/>
              </a:ext>
            </a:extLst>
          </p:cNvPr>
          <p:cNvSpPr>
            <a:spLocks noGrp="1"/>
          </p:cNvSpPr>
          <p:nvPr>
            <p:ph type="sldNum" sz="quarter" idx="12"/>
          </p:nvPr>
        </p:nvSpPr>
        <p:spPr/>
        <p:txBody>
          <a:bodyPr/>
          <a:lstStyle/>
          <a:p>
            <a:fld id="{4898AEC0-503E-4FA4-859C-D0F72D6E3F79}" type="slidenum">
              <a:rPr lang="en-US" noProof="1" smtClean="0"/>
              <a:pPr/>
              <a:t>167</a:t>
            </a:fld>
            <a:endParaRPr lang="en-US" noProof="1"/>
          </a:p>
        </p:txBody>
      </p:sp>
      <p:pic>
        <p:nvPicPr>
          <p:cNvPr id="8" name="Imagem 7">
            <a:extLst>
              <a:ext uri="{FF2B5EF4-FFF2-40B4-BE49-F238E27FC236}">
                <a16:creationId xmlns:a16="http://schemas.microsoft.com/office/drawing/2014/main" id="{6E116F34-06BE-4DDD-BF58-7A972760A747}"/>
              </a:ext>
            </a:extLst>
          </p:cNvPr>
          <p:cNvPicPr>
            <a:picLocks noChangeAspect="1"/>
          </p:cNvPicPr>
          <p:nvPr/>
        </p:nvPicPr>
        <p:blipFill>
          <a:blip r:embed="rId2"/>
          <a:stretch>
            <a:fillRect/>
          </a:stretch>
        </p:blipFill>
        <p:spPr>
          <a:xfrm>
            <a:off x="288082" y="1247663"/>
            <a:ext cx="8104077" cy="4962122"/>
          </a:xfrm>
          <a:prstGeom prst="rect">
            <a:avLst/>
          </a:prstGeom>
        </p:spPr>
      </p:pic>
    </p:spTree>
    <p:extLst>
      <p:ext uri="{BB962C8B-B14F-4D97-AF65-F5344CB8AC3E}">
        <p14:creationId xmlns:p14="http://schemas.microsoft.com/office/powerpoint/2010/main" val="22757846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DB6D946-B95E-4AE1-AA96-55FBCA8EBED9}"/>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0CA41057-DF47-4539-90AF-9703428B3F5A}"/>
              </a:ext>
            </a:extLst>
          </p:cNvPr>
          <p:cNvSpPr>
            <a:spLocks noGrp="1"/>
          </p:cNvSpPr>
          <p:nvPr>
            <p:ph type="title"/>
          </p:nvPr>
        </p:nvSpPr>
        <p:spPr/>
        <p:txBody>
          <a:bodyPr/>
          <a:lstStyle/>
          <a:p>
            <a:r>
              <a:rPr lang="pt-BR" dirty="0"/>
              <a:t>Encapsulamento</a:t>
            </a:r>
          </a:p>
        </p:txBody>
      </p:sp>
      <p:sp>
        <p:nvSpPr>
          <p:cNvPr id="6" name="Espaço Reservado para Número de Slide 5">
            <a:extLst>
              <a:ext uri="{FF2B5EF4-FFF2-40B4-BE49-F238E27FC236}">
                <a16:creationId xmlns:a16="http://schemas.microsoft.com/office/drawing/2014/main" id="{4F760CC4-0D16-4B86-B2D3-B0EB343551BC}"/>
              </a:ext>
            </a:extLst>
          </p:cNvPr>
          <p:cNvSpPr>
            <a:spLocks noGrp="1"/>
          </p:cNvSpPr>
          <p:nvPr>
            <p:ph type="sldNum" sz="quarter" idx="12"/>
          </p:nvPr>
        </p:nvSpPr>
        <p:spPr/>
        <p:txBody>
          <a:bodyPr/>
          <a:lstStyle/>
          <a:p>
            <a:fld id="{4898AEC0-503E-4FA4-859C-D0F72D6E3F79}" type="slidenum">
              <a:rPr lang="en-US" noProof="1" smtClean="0"/>
              <a:pPr/>
              <a:t>168</a:t>
            </a:fld>
            <a:endParaRPr lang="en-US" noProof="1"/>
          </a:p>
        </p:txBody>
      </p:sp>
      <p:pic>
        <p:nvPicPr>
          <p:cNvPr id="8" name="Imagem 7">
            <a:extLst>
              <a:ext uri="{FF2B5EF4-FFF2-40B4-BE49-F238E27FC236}">
                <a16:creationId xmlns:a16="http://schemas.microsoft.com/office/drawing/2014/main" id="{CD53B770-63AE-4C4C-843D-ECD1BB29D1AF}"/>
              </a:ext>
            </a:extLst>
          </p:cNvPr>
          <p:cNvPicPr>
            <a:picLocks noChangeAspect="1"/>
          </p:cNvPicPr>
          <p:nvPr/>
        </p:nvPicPr>
        <p:blipFill>
          <a:blip r:embed="rId2"/>
          <a:stretch>
            <a:fillRect/>
          </a:stretch>
        </p:blipFill>
        <p:spPr>
          <a:xfrm>
            <a:off x="288083" y="1335303"/>
            <a:ext cx="7422650" cy="4802512"/>
          </a:xfrm>
          <a:prstGeom prst="rect">
            <a:avLst/>
          </a:prstGeom>
        </p:spPr>
      </p:pic>
    </p:spTree>
    <p:extLst>
      <p:ext uri="{BB962C8B-B14F-4D97-AF65-F5344CB8AC3E}">
        <p14:creationId xmlns:p14="http://schemas.microsoft.com/office/powerpoint/2010/main" val="28785659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60C22270-BEA0-498F-BEF8-44776B1A8E04}"/>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1ACFF3D0-CE92-4C90-906B-E2EADB93D255}"/>
              </a:ext>
            </a:extLst>
          </p:cNvPr>
          <p:cNvSpPr>
            <a:spLocks noGrp="1"/>
          </p:cNvSpPr>
          <p:nvPr>
            <p:ph type="title"/>
          </p:nvPr>
        </p:nvSpPr>
        <p:spPr/>
        <p:txBody>
          <a:bodyPr/>
          <a:lstStyle/>
          <a:p>
            <a:r>
              <a:rPr lang="pt-BR" dirty="0"/>
              <a:t>Encapsulamento</a:t>
            </a:r>
          </a:p>
        </p:txBody>
      </p:sp>
      <p:sp>
        <p:nvSpPr>
          <p:cNvPr id="6" name="Espaço Reservado para Número de Slide 5">
            <a:extLst>
              <a:ext uri="{FF2B5EF4-FFF2-40B4-BE49-F238E27FC236}">
                <a16:creationId xmlns:a16="http://schemas.microsoft.com/office/drawing/2014/main" id="{4C22557F-0303-49B6-98D3-A6A2E684EC9E}"/>
              </a:ext>
            </a:extLst>
          </p:cNvPr>
          <p:cNvSpPr>
            <a:spLocks noGrp="1"/>
          </p:cNvSpPr>
          <p:nvPr>
            <p:ph type="sldNum" sz="quarter" idx="12"/>
          </p:nvPr>
        </p:nvSpPr>
        <p:spPr/>
        <p:txBody>
          <a:bodyPr/>
          <a:lstStyle/>
          <a:p>
            <a:fld id="{4898AEC0-503E-4FA4-859C-D0F72D6E3F79}" type="slidenum">
              <a:rPr lang="en-US" noProof="1" smtClean="0"/>
              <a:pPr/>
              <a:t>169</a:t>
            </a:fld>
            <a:endParaRPr lang="en-US" noProof="1"/>
          </a:p>
        </p:txBody>
      </p:sp>
      <p:pic>
        <p:nvPicPr>
          <p:cNvPr id="8" name="Imagem 7">
            <a:extLst>
              <a:ext uri="{FF2B5EF4-FFF2-40B4-BE49-F238E27FC236}">
                <a16:creationId xmlns:a16="http://schemas.microsoft.com/office/drawing/2014/main" id="{C7BE984E-2EBE-4A4B-895B-29D9C43A7D49}"/>
              </a:ext>
            </a:extLst>
          </p:cNvPr>
          <p:cNvPicPr>
            <a:picLocks noChangeAspect="1"/>
          </p:cNvPicPr>
          <p:nvPr/>
        </p:nvPicPr>
        <p:blipFill>
          <a:blip r:embed="rId2"/>
          <a:stretch>
            <a:fillRect/>
          </a:stretch>
        </p:blipFill>
        <p:spPr>
          <a:xfrm>
            <a:off x="288083" y="1303541"/>
            <a:ext cx="5634189" cy="4834274"/>
          </a:xfrm>
          <a:prstGeom prst="rect">
            <a:avLst/>
          </a:prstGeom>
        </p:spPr>
      </p:pic>
    </p:spTree>
    <p:extLst>
      <p:ext uri="{BB962C8B-B14F-4D97-AF65-F5344CB8AC3E}">
        <p14:creationId xmlns:p14="http://schemas.microsoft.com/office/powerpoint/2010/main" val="39243058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C47D79-CDD5-44EB-BD56-57AA98A5B3E1}"/>
              </a:ext>
            </a:extLst>
          </p:cNvPr>
          <p:cNvSpPr>
            <a:spLocks noGrp="1"/>
          </p:cNvSpPr>
          <p:nvPr>
            <p:ph type="title"/>
          </p:nvPr>
        </p:nvSpPr>
        <p:spPr/>
        <p:txBody>
          <a:bodyPr/>
          <a:lstStyle/>
          <a:p>
            <a:r>
              <a:rPr lang="pt-BR" dirty="0"/>
              <a:t>Java – Saída não formatada</a:t>
            </a:r>
          </a:p>
        </p:txBody>
      </p:sp>
      <p:sp>
        <p:nvSpPr>
          <p:cNvPr id="3" name="Espaço Reservado para Texto 2">
            <a:extLst>
              <a:ext uri="{FF2B5EF4-FFF2-40B4-BE49-F238E27FC236}">
                <a16:creationId xmlns:a16="http://schemas.microsoft.com/office/drawing/2014/main" id="{54F8DAEB-D8B4-46A9-897C-A413E327F7F3}"/>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65ACAF5-EB3C-408A-A6C3-1576354C3FF0}"/>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pic>
        <p:nvPicPr>
          <p:cNvPr id="7" name="Imagem 6">
            <a:extLst>
              <a:ext uri="{FF2B5EF4-FFF2-40B4-BE49-F238E27FC236}">
                <a16:creationId xmlns:a16="http://schemas.microsoft.com/office/drawing/2014/main" id="{0F0F32D2-C916-42CE-9A32-938688543966}"/>
              </a:ext>
            </a:extLst>
          </p:cNvPr>
          <p:cNvPicPr>
            <a:picLocks noChangeAspect="1"/>
          </p:cNvPicPr>
          <p:nvPr/>
        </p:nvPicPr>
        <p:blipFill>
          <a:blip r:embed="rId3"/>
          <a:stretch>
            <a:fillRect/>
          </a:stretch>
        </p:blipFill>
        <p:spPr>
          <a:xfrm>
            <a:off x="2240155" y="1190797"/>
            <a:ext cx="7711215" cy="3610808"/>
          </a:xfrm>
          <a:prstGeom prst="rect">
            <a:avLst/>
          </a:prstGeom>
        </p:spPr>
      </p:pic>
      <p:pic>
        <p:nvPicPr>
          <p:cNvPr id="8" name="Imagem 7">
            <a:extLst>
              <a:ext uri="{FF2B5EF4-FFF2-40B4-BE49-F238E27FC236}">
                <a16:creationId xmlns:a16="http://schemas.microsoft.com/office/drawing/2014/main" id="{CA86AE3C-9FB3-4F9C-9E19-E9042CCD111C}"/>
              </a:ext>
            </a:extLst>
          </p:cNvPr>
          <p:cNvPicPr>
            <a:picLocks noChangeAspect="1"/>
          </p:cNvPicPr>
          <p:nvPr/>
        </p:nvPicPr>
        <p:blipFill>
          <a:blip r:embed="rId4"/>
          <a:stretch>
            <a:fillRect/>
          </a:stretch>
        </p:blipFill>
        <p:spPr>
          <a:xfrm>
            <a:off x="3205117" y="4849731"/>
            <a:ext cx="5781290" cy="1473297"/>
          </a:xfrm>
          <a:prstGeom prst="rect">
            <a:avLst/>
          </a:prstGeom>
        </p:spPr>
      </p:pic>
    </p:spTree>
    <p:extLst>
      <p:ext uri="{BB962C8B-B14F-4D97-AF65-F5344CB8AC3E}">
        <p14:creationId xmlns:p14="http://schemas.microsoft.com/office/powerpoint/2010/main" val="16462004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677D5839-F9D2-4946-9580-9E8B47873FFC}"/>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5F454F7A-F917-4DCF-8447-A16623EA8FCC}"/>
              </a:ext>
            </a:extLst>
          </p:cNvPr>
          <p:cNvSpPr>
            <a:spLocks noGrp="1"/>
          </p:cNvSpPr>
          <p:nvPr>
            <p:ph type="title"/>
          </p:nvPr>
        </p:nvSpPr>
        <p:spPr/>
        <p:txBody>
          <a:bodyPr/>
          <a:lstStyle/>
          <a:p>
            <a:r>
              <a:rPr lang="pt-BR" dirty="0"/>
              <a:t>Encapsulamento</a:t>
            </a:r>
          </a:p>
        </p:txBody>
      </p:sp>
      <p:sp>
        <p:nvSpPr>
          <p:cNvPr id="6" name="Espaço Reservado para Número de Slide 5">
            <a:extLst>
              <a:ext uri="{FF2B5EF4-FFF2-40B4-BE49-F238E27FC236}">
                <a16:creationId xmlns:a16="http://schemas.microsoft.com/office/drawing/2014/main" id="{6248D493-4DD0-450E-90C5-31F72B1B3B92}"/>
              </a:ext>
            </a:extLst>
          </p:cNvPr>
          <p:cNvSpPr>
            <a:spLocks noGrp="1"/>
          </p:cNvSpPr>
          <p:nvPr>
            <p:ph type="sldNum" sz="quarter" idx="12"/>
          </p:nvPr>
        </p:nvSpPr>
        <p:spPr/>
        <p:txBody>
          <a:bodyPr/>
          <a:lstStyle/>
          <a:p>
            <a:fld id="{4898AEC0-503E-4FA4-859C-D0F72D6E3F79}" type="slidenum">
              <a:rPr lang="en-US" noProof="1" smtClean="0"/>
              <a:pPr/>
              <a:t>170</a:t>
            </a:fld>
            <a:endParaRPr lang="en-US" noProof="1"/>
          </a:p>
        </p:txBody>
      </p:sp>
      <p:pic>
        <p:nvPicPr>
          <p:cNvPr id="8" name="Imagem 7">
            <a:extLst>
              <a:ext uri="{FF2B5EF4-FFF2-40B4-BE49-F238E27FC236}">
                <a16:creationId xmlns:a16="http://schemas.microsoft.com/office/drawing/2014/main" id="{0F2DA6D9-35D8-4C44-9731-0920D6BC0B89}"/>
              </a:ext>
            </a:extLst>
          </p:cNvPr>
          <p:cNvPicPr>
            <a:picLocks noChangeAspect="1"/>
          </p:cNvPicPr>
          <p:nvPr/>
        </p:nvPicPr>
        <p:blipFill>
          <a:blip r:embed="rId2"/>
          <a:stretch>
            <a:fillRect/>
          </a:stretch>
        </p:blipFill>
        <p:spPr>
          <a:xfrm>
            <a:off x="288083" y="1429555"/>
            <a:ext cx="7884530" cy="4708260"/>
          </a:xfrm>
          <a:prstGeom prst="rect">
            <a:avLst/>
          </a:prstGeom>
        </p:spPr>
      </p:pic>
    </p:spTree>
    <p:extLst>
      <p:ext uri="{BB962C8B-B14F-4D97-AF65-F5344CB8AC3E}">
        <p14:creationId xmlns:p14="http://schemas.microsoft.com/office/powerpoint/2010/main" val="36488805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763F6BE-1DC8-4B6C-94E0-96EA7CE1C462}"/>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637B731B-E71D-4AEA-8E0C-96F6D6BBE8FA}"/>
              </a:ext>
            </a:extLst>
          </p:cNvPr>
          <p:cNvSpPr>
            <a:spLocks noGrp="1"/>
          </p:cNvSpPr>
          <p:nvPr>
            <p:ph type="title"/>
          </p:nvPr>
        </p:nvSpPr>
        <p:spPr/>
        <p:txBody>
          <a:bodyPr/>
          <a:lstStyle/>
          <a:p>
            <a:r>
              <a:rPr lang="pt-BR" dirty="0"/>
              <a:t>Aplicativo Universidade</a:t>
            </a:r>
          </a:p>
        </p:txBody>
      </p:sp>
      <p:sp>
        <p:nvSpPr>
          <p:cNvPr id="4" name="Espaço Reservado para Conteúdo 3">
            <a:extLst>
              <a:ext uri="{FF2B5EF4-FFF2-40B4-BE49-F238E27FC236}">
                <a16:creationId xmlns:a16="http://schemas.microsoft.com/office/drawing/2014/main" id="{002879A9-276A-4AC2-8159-E0F4A5048DDE}"/>
              </a:ext>
            </a:extLst>
          </p:cNvPr>
          <p:cNvSpPr>
            <a:spLocks noGrp="1"/>
          </p:cNvSpPr>
          <p:nvPr>
            <p:ph sz="half" idx="1"/>
          </p:nvPr>
        </p:nvSpPr>
        <p:spPr>
          <a:xfrm>
            <a:off x="309120" y="1190351"/>
            <a:ext cx="6501583" cy="5065302"/>
          </a:xfrm>
        </p:spPr>
        <p:txBody>
          <a:bodyPr/>
          <a:lstStyle/>
          <a:p>
            <a:r>
              <a:rPr lang="pt-BR" dirty="0"/>
              <a:t>Você deverá criar abstração de uma universidade no seu programa em Java.</a:t>
            </a:r>
          </a:p>
          <a:p>
            <a:r>
              <a:rPr lang="pt-BR" dirty="0"/>
              <a:t>Com relação à composição:</a:t>
            </a:r>
          </a:p>
          <a:p>
            <a:pPr lvl="1"/>
            <a:r>
              <a:rPr lang="pt-BR" dirty="0"/>
              <a:t>Uma Universidade é composta por Institutos</a:t>
            </a:r>
          </a:p>
          <a:p>
            <a:pPr lvl="1"/>
            <a:r>
              <a:rPr lang="pt-BR" dirty="0"/>
              <a:t>Um Instituto é composto por Disciplinas</a:t>
            </a:r>
          </a:p>
          <a:p>
            <a:pPr lvl="1"/>
            <a:r>
              <a:rPr lang="pt-BR" dirty="0"/>
              <a:t>Uma Disciplina é composta por n Alunos, 1 Monitor, e 1 Docente.</a:t>
            </a:r>
            <a:br>
              <a:rPr lang="pt-BR" dirty="0"/>
            </a:br>
            <a:endParaRPr lang="pt-BR" dirty="0"/>
          </a:p>
          <a:p>
            <a:r>
              <a:rPr lang="pt-BR" dirty="0"/>
              <a:t>Com relação à Herança:</a:t>
            </a:r>
          </a:p>
          <a:p>
            <a:pPr lvl="1"/>
            <a:r>
              <a:rPr lang="pt-BR" dirty="0"/>
              <a:t>Existe a classe Membro</a:t>
            </a:r>
          </a:p>
          <a:p>
            <a:pPr lvl="1"/>
            <a:r>
              <a:rPr lang="pt-BR" dirty="0"/>
              <a:t>A classe Discente herda características da classe Membro</a:t>
            </a:r>
          </a:p>
          <a:p>
            <a:pPr lvl="1"/>
            <a:r>
              <a:rPr lang="pt-BR" dirty="0"/>
              <a:t>A classe Docente herda características da classe Membro</a:t>
            </a:r>
          </a:p>
          <a:p>
            <a:pPr lvl="1"/>
            <a:r>
              <a:rPr lang="pt-BR" dirty="0"/>
              <a:t>As classes Aluno e Monitor herdam da classe Discente</a:t>
            </a:r>
          </a:p>
          <a:p>
            <a:pPr lvl="1"/>
            <a:r>
              <a:rPr lang="pt-BR" dirty="0"/>
              <a:t>As classes Professor, Coordenador e Diretor herdam da classe Docente</a:t>
            </a:r>
          </a:p>
          <a:p>
            <a:pPr lvl="1"/>
            <a:endParaRPr lang="pt-BR" dirty="0"/>
          </a:p>
          <a:p>
            <a:endParaRPr lang="pt-BR" dirty="0"/>
          </a:p>
        </p:txBody>
      </p:sp>
      <p:sp>
        <p:nvSpPr>
          <p:cNvPr id="6" name="Espaço Reservado para Número de Slide 5">
            <a:extLst>
              <a:ext uri="{FF2B5EF4-FFF2-40B4-BE49-F238E27FC236}">
                <a16:creationId xmlns:a16="http://schemas.microsoft.com/office/drawing/2014/main" id="{883D3E6B-283D-46D7-B5EC-0F0685731C4C}"/>
              </a:ext>
            </a:extLst>
          </p:cNvPr>
          <p:cNvSpPr>
            <a:spLocks noGrp="1"/>
          </p:cNvSpPr>
          <p:nvPr>
            <p:ph type="sldNum" sz="quarter" idx="12"/>
          </p:nvPr>
        </p:nvSpPr>
        <p:spPr/>
        <p:txBody>
          <a:bodyPr/>
          <a:lstStyle/>
          <a:p>
            <a:fld id="{4898AEC0-503E-4FA4-859C-D0F72D6E3F79}" type="slidenum">
              <a:rPr lang="en-US" noProof="1" smtClean="0"/>
              <a:pPr/>
              <a:t>171</a:t>
            </a:fld>
            <a:endParaRPr lang="en-US" noProof="1"/>
          </a:p>
        </p:txBody>
      </p:sp>
      <p:pic>
        <p:nvPicPr>
          <p:cNvPr id="10" name="Imagem 9" descr="Pessoas sentadas ao redor de uma mesa&#10;&#10;Descrição gerada automaticamente">
            <a:extLst>
              <a:ext uri="{FF2B5EF4-FFF2-40B4-BE49-F238E27FC236}">
                <a16:creationId xmlns:a16="http://schemas.microsoft.com/office/drawing/2014/main" id="{D7359DF1-EEB1-463E-9A00-22849F0EAC9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022624" y="1796821"/>
            <a:ext cx="4880820" cy="3264358"/>
          </a:xfrm>
          <a:prstGeom prst="rect">
            <a:avLst/>
          </a:prstGeom>
        </p:spPr>
      </p:pic>
    </p:spTree>
    <p:extLst>
      <p:ext uri="{BB962C8B-B14F-4D97-AF65-F5344CB8AC3E}">
        <p14:creationId xmlns:p14="http://schemas.microsoft.com/office/powerpoint/2010/main" val="6995874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0" end="10"/>
                                            </p:txEl>
                                          </p:spTgt>
                                        </p:tgtEl>
                                        <p:attrNameLst>
                                          <p:attrName>style.visibility</p:attrName>
                                        </p:attrNameLst>
                                      </p:cBhvr>
                                      <p:to>
                                        <p:strVal val="visible"/>
                                      </p:to>
                                    </p:set>
                                    <p:animEffect transition="in" filter="fade">
                                      <p:cBhvr>
                                        <p:cTn id="46"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461D9A4-8B9E-4C22-A71F-8A3C1CAF3EB1}"/>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0B4A7730-B017-4BC6-930D-B1E0CF002CB1}"/>
              </a:ext>
            </a:extLst>
          </p:cNvPr>
          <p:cNvSpPr>
            <a:spLocks noGrp="1"/>
          </p:cNvSpPr>
          <p:nvPr>
            <p:ph type="title"/>
          </p:nvPr>
        </p:nvSpPr>
        <p:spPr/>
        <p:txBody>
          <a:bodyPr/>
          <a:lstStyle/>
          <a:p>
            <a:r>
              <a:rPr lang="pt-BR" dirty="0"/>
              <a:t>Aplicativo Universidade</a:t>
            </a:r>
          </a:p>
        </p:txBody>
      </p:sp>
      <p:sp>
        <p:nvSpPr>
          <p:cNvPr id="4" name="Espaço Reservado para Conteúdo 3">
            <a:extLst>
              <a:ext uri="{FF2B5EF4-FFF2-40B4-BE49-F238E27FC236}">
                <a16:creationId xmlns:a16="http://schemas.microsoft.com/office/drawing/2014/main" id="{07A75BFF-FAFC-4F2A-9E20-A7040E79CADB}"/>
              </a:ext>
            </a:extLst>
          </p:cNvPr>
          <p:cNvSpPr>
            <a:spLocks noGrp="1"/>
          </p:cNvSpPr>
          <p:nvPr>
            <p:ph sz="half" idx="1"/>
          </p:nvPr>
        </p:nvSpPr>
        <p:spPr>
          <a:xfrm>
            <a:off x="288083" y="1440370"/>
            <a:ext cx="11615361" cy="4633191"/>
          </a:xfrm>
        </p:spPr>
        <p:txBody>
          <a:bodyPr/>
          <a:lstStyle/>
          <a:p>
            <a:r>
              <a:rPr lang="pt-BR" dirty="0"/>
              <a:t>Funcionalidades</a:t>
            </a:r>
          </a:p>
          <a:p>
            <a:pPr lvl="1"/>
            <a:r>
              <a:rPr lang="pt-BR" dirty="0"/>
              <a:t>Todos as classes devem sobrescreve o método </a:t>
            </a:r>
            <a:r>
              <a:rPr lang="pt-BR" dirty="0" err="1"/>
              <a:t>toString</a:t>
            </a:r>
            <a:r>
              <a:rPr lang="pt-BR" dirty="0"/>
              <a:t> com uma resumo dos elementos dentro da classe.</a:t>
            </a:r>
          </a:p>
          <a:p>
            <a:pPr lvl="1"/>
            <a:r>
              <a:rPr lang="pt-BR" dirty="0"/>
              <a:t>Para cada aluno serão adicionadas notas presença e será calculada a média.</a:t>
            </a:r>
          </a:p>
          <a:p>
            <a:pPr lvl="1"/>
            <a:r>
              <a:rPr lang="pt-BR" dirty="0"/>
              <a:t>Para o aluno ser aprovado a média dever ser maior ou igual a 5 e presença maior que 75</a:t>
            </a:r>
          </a:p>
          <a:p>
            <a:pPr lvl="1"/>
            <a:r>
              <a:rPr lang="pt-BR" dirty="0"/>
              <a:t>Caso mais de 80% da turma for aprovada:</a:t>
            </a:r>
          </a:p>
          <a:p>
            <a:pPr lvl="2"/>
            <a:r>
              <a:rPr lang="pt-BR" dirty="0"/>
              <a:t>O monitor recebe 5% de aumento na bolsa e recebe a avaliação boa</a:t>
            </a:r>
          </a:p>
          <a:p>
            <a:pPr lvl="2"/>
            <a:r>
              <a:rPr lang="pt-BR" dirty="0"/>
              <a:t>Se o docente for um professor ele recebe 10% de aumento</a:t>
            </a:r>
          </a:p>
          <a:p>
            <a:pPr lvl="2"/>
            <a:r>
              <a:rPr lang="pt-BR" dirty="0"/>
              <a:t>Se o docente for um coordenador ele recebe 15% de aumento</a:t>
            </a:r>
          </a:p>
          <a:p>
            <a:pPr lvl="2"/>
            <a:r>
              <a:rPr lang="pt-BR" dirty="0"/>
              <a:t>Se o docente for um diretor ele recebe 20% de aumento</a:t>
            </a:r>
          </a:p>
          <a:p>
            <a:pPr lvl="1"/>
            <a:r>
              <a:rPr lang="pt-BR" dirty="0"/>
              <a:t>Caso menos de 50% da turma for aprovada:</a:t>
            </a:r>
          </a:p>
          <a:p>
            <a:pPr lvl="2"/>
            <a:r>
              <a:rPr lang="pt-BR" dirty="0"/>
              <a:t>O monitor recebe 5% de redução de salario e recebe a avaliação ruim</a:t>
            </a:r>
          </a:p>
          <a:p>
            <a:pPr lvl="2"/>
            <a:r>
              <a:rPr lang="pt-BR" dirty="0"/>
              <a:t>Se o docente for um professor ele recebe 10% de desconto no salario</a:t>
            </a:r>
          </a:p>
          <a:p>
            <a:pPr lvl="2"/>
            <a:r>
              <a:rPr lang="pt-BR" dirty="0"/>
              <a:t>Se o docente for um coordenador ele recebe 15% de desconto no salário</a:t>
            </a:r>
          </a:p>
          <a:p>
            <a:pPr lvl="2"/>
            <a:r>
              <a:rPr lang="pt-BR" dirty="0"/>
              <a:t>Se o docente for um diretor ele recebe </a:t>
            </a:r>
            <a:r>
              <a:rPr lang="pt-BR" dirty="0" err="1"/>
              <a:t>recebe</a:t>
            </a:r>
            <a:r>
              <a:rPr lang="pt-BR" dirty="0"/>
              <a:t> 20% de desconto no salario.</a:t>
            </a:r>
          </a:p>
          <a:p>
            <a:pPr lvl="1"/>
            <a:endParaRPr lang="pt-BR" dirty="0"/>
          </a:p>
          <a:p>
            <a:endParaRPr lang="pt-BR" dirty="0"/>
          </a:p>
        </p:txBody>
      </p:sp>
      <p:sp>
        <p:nvSpPr>
          <p:cNvPr id="6" name="Espaço Reservado para Número de Slide 5">
            <a:extLst>
              <a:ext uri="{FF2B5EF4-FFF2-40B4-BE49-F238E27FC236}">
                <a16:creationId xmlns:a16="http://schemas.microsoft.com/office/drawing/2014/main" id="{7705763D-06D6-4136-B2DD-517AD615BC5E}"/>
              </a:ext>
            </a:extLst>
          </p:cNvPr>
          <p:cNvSpPr>
            <a:spLocks noGrp="1"/>
          </p:cNvSpPr>
          <p:nvPr>
            <p:ph type="sldNum" sz="quarter" idx="12"/>
          </p:nvPr>
        </p:nvSpPr>
        <p:spPr/>
        <p:txBody>
          <a:bodyPr/>
          <a:lstStyle/>
          <a:p>
            <a:fld id="{4898AEC0-503E-4FA4-859C-D0F72D6E3F79}" type="slidenum">
              <a:rPr lang="en-US" noProof="1" smtClean="0"/>
              <a:pPr/>
              <a:t>172</a:t>
            </a:fld>
            <a:endParaRPr lang="en-US" noProof="1"/>
          </a:p>
        </p:txBody>
      </p:sp>
    </p:spTree>
    <p:extLst>
      <p:ext uri="{BB962C8B-B14F-4D97-AF65-F5344CB8AC3E}">
        <p14:creationId xmlns:p14="http://schemas.microsoft.com/office/powerpoint/2010/main" val="41985412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fade">
                                      <p:cBhvr>
                                        <p:cTn id="43" dur="500"/>
                                        <p:tgtEl>
                                          <p:spTgt spid="4">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fade">
                                      <p:cBhvr>
                                        <p:cTn id="46"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FB605E6-E475-4E35-A5E8-6383AE05F4C2}"/>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F9EFAFE7-0F39-4931-97D2-DB5788548A5C}"/>
              </a:ext>
            </a:extLst>
          </p:cNvPr>
          <p:cNvSpPr>
            <a:spLocks noGrp="1"/>
          </p:cNvSpPr>
          <p:nvPr>
            <p:ph type="title"/>
          </p:nvPr>
        </p:nvSpPr>
        <p:spPr/>
        <p:txBody>
          <a:bodyPr/>
          <a:lstStyle/>
          <a:p>
            <a:r>
              <a:rPr lang="pt-BR" dirty="0"/>
              <a:t>Aplicativo Universidade</a:t>
            </a:r>
          </a:p>
        </p:txBody>
      </p:sp>
      <p:sp>
        <p:nvSpPr>
          <p:cNvPr id="4" name="Espaço Reservado para Conteúdo 3">
            <a:extLst>
              <a:ext uri="{FF2B5EF4-FFF2-40B4-BE49-F238E27FC236}">
                <a16:creationId xmlns:a16="http://schemas.microsoft.com/office/drawing/2014/main" id="{AD67940A-5EAC-4169-9E92-578420F2945B}"/>
              </a:ext>
            </a:extLst>
          </p:cNvPr>
          <p:cNvSpPr>
            <a:spLocks noGrp="1"/>
          </p:cNvSpPr>
          <p:nvPr>
            <p:ph sz="half" idx="1"/>
          </p:nvPr>
        </p:nvSpPr>
        <p:spPr>
          <a:xfrm>
            <a:off x="288083" y="1440370"/>
            <a:ext cx="11615361" cy="4633191"/>
          </a:xfrm>
        </p:spPr>
        <p:txBody>
          <a:bodyPr/>
          <a:lstStyle/>
          <a:p>
            <a:r>
              <a:rPr lang="pt-BR" sz="3200" dirty="0"/>
              <a:t>Salários Iniciais:</a:t>
            </a:r>
          </a:p>
          <a:p>
            <a:pPr lvl="1"/>
            <a:r>
              <a:rPr lang="pt-BR" sz="3200" dirty="0"/>
              <a:t>Monitor: 2.000 R$</a:t>
            </a:r>
          </a:p>
          <a:p>
            <a:pPr lvl="1"/>
            <a:r>
              <a:rPr lang="pt-BR" sz="3200" dirty="0"/>
              <a:t>Professor: 7.000 R$</a:t>
            </a:r>
          </a:p>
          <a:p>
            <a:pPr lvl="1"/>
            <a:r>
              <a:rPr lang="pt-BR" sz="3200" dirty="0"/>
              <a:t>Coordenador: 11.000 R$</a:t>
            </a:r>
          </a:p>
          <a:p>
            <a:pPr lvl="1"/>
            <a:r>
              <a:rPr lang="pt-BR" sz="3200" dirty="0"/>
              <a:t>Diretor: 16.000 R$</a:t>
            </a:r>
          </a:p>
          <a:p>
            <a:pPr marL="0" indent="0">
              <a:buNone/>
            </a:pPr>
            <a:endParaRPr lang="pt-BR" dirty="0"/>
          </a:p>
        </p:txBody>
      </p:sp>
      <p:sp>
        <p:nvSpPr>
          <p:cNvPr id="6" name="Espaço Reservado para Número de Slide 5">
            <a:extLst>
              <a:ext uri="{FF2B5EF4-FFF2-40B4-BE49-F238E27FC236}">
                <a16:creationId xmlns:a16="http://schemas.microsoft.com/office/drawing/2014/main" id="{B77616A5-C7A9-4FA1-8930-C2F89699D93B}"/>
              </a:ext>
            </a:extLst>
          </p:cNvPr>
          <p:cNvSpPr>
            <a:spLocks noGrp="1"/>
          </p:cNvSpPr>
          <p:nvPr>
            <p:ph type="sldNum" sz="quarter" idx="12"/>
          </p:nvPr>
        </p:nvSpPr>
        <p:spPr/>
        <p:txBody>
          <a:bodyPr/>
          <a:lstStyle/>
          <a:p>
            <a:fld id="{4898AEC0-503E-4FA4-859C-D0F72D6E3F79}" type="slidenum">
              <a:rPr lang="en-US" noProof="1" smtClean="0"/>
              <a:pPr/>
              <a:t>173</a:t>
            </a:fld>
            <a:endParaRPr lang="en-US" noProof="1"/>
          </a:p>
        </p:txBody>
      </p:sp>
    </p:spTree>
    <p:extLst>
      <p:ext uri="{BB962C8B-B14F-4D97-AF65-F5344CB8AC3E}">
        <p14:creationId xmlns:p14="http://schemas.microsoft.com/office/powerpoint/2010/main" val="9170953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CCC2883-EC7B-4797-8535-46BBEA2D1F58}"/>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7352B36C-36E5-441A-AD64-66BD8947F227}"/>
              </a:ext>
            </a:extLst>
          </p:cNvPr>
          <p:cNvSpPr>
            <a:spLocks noGrp="1"/>
          </p:cNvSpPr>
          <p:nvPr>
            <p:ph type="title"/>
          </p:nvPr>
        </p:nvSpPr>
        <p:spPr/>
        <p:txBody>
          <a:bodyPr/>
          <a:lstStyle/>
          <a:p>
            <a:r>
              <a:rPr lang="pt-BR" dirty="0"/>
              <a:t>Aplicativo Universidade</a:t>
            </a:r>
          </a:p>
        </p:txBody>
      </p:sp>
      <p:sp>
        <p:nvSpPr>
          <p:cNvPr id="4" name="Espaço Reservado para Conteúdo 3">
            <a:extLst>
              <a:ext uri="{FF2B5EF4-FFF2-40B4-BE49-F238E27FC236}">
                <a16:creationId xmlns:a16="http://schemas.microsoft.com/office/drawing/2014/main" id="{3ACE0B17-205A-46A5-9EEE-26DD82EF886B}"/>
              </a:ext>
            </a:extLst>
          </p:cNvPr>
          <p:cNvSpPr>
            <a:spLocks noGrp="1"/>
          </p:cNvSpPr>
          <p:nvPr>
            <p:ph sz="half" idx="1"/>
          </p:nvPr>
        </p:nvSpPr>
        <p:spPr>
          <a:xfrm>
            <a:off x="288083" y="1440370"/>
            <a:ext cx="11615361" cy="4633191"/>
          </a:xfrm>
        </p:spPr>
        <p:txBody>
          <a:bodyPr/>
          <a:lstStyle/>
          <a:p>
            <a:pPr marL="0" indent="0">
              <a:buNone/>
            </a:pPr>
            <a:endParaRPr lang="pt-BR" sz="2800" dirty="0"/>
          </a:p>
          <a:p>
            <a:r>
              <a:rPr lang="pt-BR" sz="3200" dirty="0"/>
              <a:t>Desafios para a classe disciplina</a:t>
            </a:r>
          </a:p>
          <a:p>
            <a:pPr lvl="1"/>
            <a:r>
              <a:rPr lang="pt-BR" sz="3200" dirty="0"/>
              <a:t>Para cada turma exiba a média da sala</a:t>
            </a:r>
          </a:p>
          <a:p>
            <a:pPr lvl="1"/>
            <a:r>
              <a:rPr lang="pt-BR" sz="3200" dirty="0"/>
              <a:t>O nome e a média do aluno com maior média</a:t>
            </a:r>
          </a:p>
          <a:p>
            <a:pPr lvl="1"/>
            <a:r>
              <a:rPr lang="pt-BR" sz="3200" dirty="0"/>
              <a:t>O nome e a média aluno com menor média</a:t>
            </a:r>
          </a:p>
          <a:p>
            <a:pPr lvl="1"/>
            <a:r>
              <a:rPr lang="pt-BR" sz="3200" dirty="0"/>
              <a:t>O nome e a idade do aluno mais velho</a:t>
            </a:r>
          </a:p>
          <a:p>
            <a:pPr lvl="1"/>
            <a:r>
              <a:rPr lang="pt-BR" sz="3200" dirty="0"/>
              <a:t>O nome e a idade do aluno mais novo</a:t>
            </a:r>
          </a:p>
        </p:txBody>
      </p:sp>
      <p:sp>
        <p:nvSpPr>
          <p:cNvPr id="6" name="Espaço Reservado para Número de Slide 5">
            <a:extLst>
              <a:ext uri="{FF2B5EF4-FFF2-40B4-BE49-F238E27FC236}">
                <a16:creationId xmlns:a16="http://schemas.microsoft.com/office/drawing/2014/main" id="{2D5C029A-1536-4D71-8F54-E5126E234CF4}"/>
              </a:ext>
            </a:extLst>
          </p:cNvPr>
          <p:cNvSpPr>
            <a:spLocks noGrp="1"/>
          </p:cNvSpPr>
          <p:nvPr>
            <p:ph type="sldNum" sz="quarter" idx="12"/>
          </p:nvPr>
        </p:nvSpPr>
        <p:spPr/>
        <p:txBody>
          <a:bodyPr/>
          <a:lstStyle/>
          <a:p>
            <a:fld id="{4898AEC0-503E-4FA4-859C-D0F72D6E3F79}" type="slidenum">
              <a:rPr lang="en-US" noProof="1" smtClean="0"/>
              <a:pPr/>
              <a:t>174</a:t>
            </a:fld>
            <a:endParaRPr lang="en-US" noProof="1"/>
          </a:p>
        </p:txBody>
      </p:sp>
    </p:spTree>
    <p:extLst>
      <p:ext uri="{BB962C8B-B14F-4D97-AF65-F5344CB8AC3E}">
        <p14:creationId xmlns:p14="http://schemas.microsoft.com/office/powerpoint/2010/main" val="18149463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29CA054-953E-44DC-910C-5B9B43E467FD}"/>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8BD0FD2B-7100-4CAB-8937-43E060E919BF}"/>
              </a:ext>
            </a:extLst>
          </p:cNvPr>
          <p:cNvSpPr>
            <a:spLocks noGrp="1"/>
          </p:cNvSpPr>
          <p:nvPr>
            <p:ph type="title"/>
          </p:nvPr>
        </p:nvSpPr>
        <p:spPr/>
        <p:txBody>
          <a:bodyPr/>
          <a:lstStyle/>
          <a:p>
            <a:r>
              <a:rPr lang="pt-BR" dirty="0"/>
              <a:t>Aplicativo Universidade</a:t>
            </a:r>
          </a:p>
        </p:txBody>
      </p:sp>
      <p:sp>
        <p:nvSpPr>
          <p:cNvPr id="6" name="Espaço Reservado para Número de Slide 5">
            <a:extLst>
              <a:ext uri="{FF2B5EF4-FFF2-40B4-BE49-F238E27FC236}">
                <a16:creationId xmlns:a16="http://schemas.microsoft.com/office/drawing/2014/main" id="{501710B7-E2DF-4D11-869E-60FC9F85F47C}"/>
              </a:ext>
            </a:extLst>
          </p:cNvPr>
          <p:cNvSpPr>
            <a:spLocks noGrp="1"/>
          </p:cNvSpPr>
          <p:nvPr>
            <p:ph type="sldNum" sz="quarter" idx="12"/>
          </p:nvPr>
        </p:nvSpPr>
        <p:spPr/>
        <p:txBody>
          <a:bodyPr/>
          <a:lstStyle/>
          <a:p>
            <a:fld id="{4898AEC0-503E-4FA4-859C-D0F72D6E3F79}" type="slidenum">
              <a:rPr lang="en-US" noProof="1" smtClean="0"/>
              <a:pPr/>
              <a:t>175</a:t>
            </a:fld>
            <a:endParaRPr lang="en-US" noProof="1"/>
          </a:p>
        </p:txBody>
      </p:sp>
      <p:pic>
        <p:nvPicPr>
          <p:cNvPr id="12" name="Imagem 11" descr="Diagrama&#10;&#10;Descrição gerada automaticamente">
            <a:extLst>
              <a:ext uri="{FF2B5EF4-FFF2-40B4-BE49-F238E27FC236}">
                <a16:creationId xmlns:a16="http://schemas.microsoft.com/office/drawing/2014/main" id="{30E8F6D0-8CA7-44E2-9EF1-1657E0517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226" y="1152296"/>
            <a:ext cx="6107548" cy="5291540"/>
          </a:xfrm>
          <a:prstGeom prst="rect">
            <a:avLst/>
          </a:prstGeom>
        </p:spPr>
      </p:pic>
    </p:spTree>
    <p:extLst>
      <p:ext uri="{BB962C8B-B14F-4D97-AF65-F5344CB8AC3E}">
        <p14:creationId xmlns:p14="http://schemas.microsoft.com/office/powerpoint/2010/main" val="37254237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4221DD0-49D1-4BCF-A6C8-A286A3F86BD0}"/>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FB9B15D7-C023-42E5-8318-DA7BCB330800}"/>
              </a:ext>
            </a:extLst>
          </p:cNvPr>
          <p:cNvSpPr>
            <a:spLocks noGrp="1"/>
          </p:cNvSpPr>
          <p:nvPr>
            <p:ph type="title"/>
          </p:nvPr>
        </p:nvSpPr>
        <p:spPr/>
        <p:txBody>
          <a:bodyPr/>
          <a:lstStyle/>
          <a:p>
            <a:r>
              <a:rPr lang="pt-BR" dirty="0"/>
              <a:t>Aplicativo Universidade</a:t>
            </a:r>
          </a:p>
        </p:txBody>
      </p:sp>
      <p:sp>
        <p:nvSpPr>
          <p:cNvPr id="6" name="Espaço Reservado para Número de Slide 5">
            <a:extLst>
              <a:ext uri="{FF2B5EF4-FFF2-40B4-BE49-F238E27FC236}">
                <a16:creationId xmlns:a16="http://schemas.microsoft.com/office/drawing/2014/main" id="{578E5143-F683-48E9-826C-040F67093520}"/>
              </a:ext>
            </a:extLst>
          </p:cNvPr>
          <p:cNvSpPr>
            <a:spLocks noGrp="1"/>
          </p:cNvSpPr>
          <p:nvPr>
            <p:ph type="sldNum" sz="quarter" idx="12"/>
          </p:nvPr>
        </p:nvSpPr>
        <p:spPr/>
        <p:txBody>
          <a:bodyPr/>
          <a:lstStyle/>
          <a:p>
            <a:fld id="{4898AEC0-503E-4FA4-859C-D0F72D6E3F79}" type="slidenum">
              <a:rPr lang="en-US" noProof="1" smtClean="0"/>
              <a:pPr/>
              <a:t>176</a:t>
            </a:fld>
            <a:endParaRPr lang="en-US" noProof="1"/>
          </a:p>
        </p:txBody>
      </p:sp>
      <p:pic>
        <p:nvPicPr>
          <p:cNvPr id="8" name="Imagem 7" descr="Diagrama&#10;&#10;Descrição gerada automaticamente">
            <a:extLst>
              <a:ext uri="{FF2B5EF4-FFF2-40B4-BE49-F238E27FC236}">
                <a16:creationId xmlns:a16="http://schemas.microsoft.com/office/drawing/2014/main" id="{C0F0C189-78F2-48A2-A831-5869453F5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1234751"/>
            <a:ext cx="11536956" cy="5020902"/>
          </a:xfrm>
          <a:prstGeom prst="rect">
            <a:avLst/>
          </a:prstGeom>
        </p:spPr>
      </p:pic>
    </p:spTree>
    <p:extLst>
      <p:ext uri="{BB962C8B-B14F-4D97-AF65-F5344CB8AC3E}">
        <p14:creationId xmlns:p14="http://schemas.microsoft.com/office/powerpoint/2010/main" val="32036918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98C8D-73EF-4E36-9AB8-4BD35B724E25}"/>
              </a:ext>
            </a:extLst>
          </p:cNvPr>
          <p:cNvSpPr>
            <a:spLocks noGrp="1"/>
          </p:cNvSpPr>
          <p:nvPr>
            <p:ph type="title"/>
          </p:nvPr>
        </p:nvSpPr>
        <p:spPr/>
        <p:txBody>
          <a:bodyPr/>
          <a:lstStyle/>
          <a:p>
            <a:r>
              <a:rPr lang="pt-BR" dirty="0"/>
              <a:t>Java – Saída não formatada</a:t>
            </a:r>
          </a:p>
        </p:txBody>
      </p:sp>
      <p:sp>
        <p:nvSpPr>
          <p:cNvPr id="3" name="Espaço Reservado para Texto 2">
            <a:extLst>
              <a:ext uri="{FF2B5EF4-FFF2-40B4-BE49-F238E27FC236}">
                <a16:creationId xmlns:a16="http://schemas.microsoft.com/office/drawing/2014/main" id="{CDF7EAF7-00D2-4016-9C57-683F17D2233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3521E79-9AC8-4600-B7C1-8A46162CED5D}"/>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pic>
        <p:nvPicPr>
          <p:cNvPr id="7" name="Imagem 6">
            <a:extLst>
              <a:ext uri="{FF2B5EF4-FFF2-40B4-BE49-F238E27FC236}">
                <a16:creationId xmlns:a16="http://schemas.microsoft.com/office/drawing/2014/main" id="{08FD1BB4-08CB-4BB1-8E5C-E15C45F1EDD4}"/>
              </a:ext>
            </a:extLst>
          </p:cNvPr>
          <p:cNvPicPr>
            <a:picLocks noChangeAspect="1"/>
          </p:cNvPicPr>
          <p:nvPr/>
        </p:nvPicPr>
        <p:blipFill>
          <a:blip r:embed="rId3"/>
          <a:stretch>
            <a:fillRect/>
          </a:stretch>
        </p:blipFill>
        <p:spPr>
          <a:xfrm>
            <a:off x="2157100" y="1170854"/>
            <a:ext cx="7632619" cy="3721891"/>
          </a:xfrm>
          <a:prstGeom prst="rect">
            <a:avLst/>
          </a:prstGeom>
        </p:spPr>
      </p:pic>
      <p:pic>
        <p:nvPicPr>
          <p:cNvPr id="8" name="Imagem 7">
            <a:extLst>
              <a:ext uri="{FF2B5EF4-FFF2-40B4-BE49-F238E27FC236}">
                <a16:creationId xmlns:a16="http://schemas.microsoft.com/office/drawing/2014/main" id="{2C4FBAC0-3264-4650-9237-B05750E8C676}"/>
              </a:ext>
            </a:extLst>
          </p:cNvPr>
          <p:cNvPicPr>
            <a:picLocks noChangeAspect="1"/>
          </p:cNvPicPr>
          <p:nvPr/>
        </p:nvPicPr>
        <p:blipFill>
          <a:blip r:embed="rId4"/>
          <a:stretch>
            <a:fillRect/>
          </a:stretch>
        </p:blipFill>
        <p:spPr>
          <a:xfrm>
            <a:off x="3205355" y="4921621"/>
            <a:ext cx="5781290" cy="1473297"/>
          </a:xfrm>
          <a:prstGeom prst="rect">
            <a:avLst/>
          </a:prstGeom>
        </p:spPr>
      </p:pic>
    </p:spTree>
    <p:extLst>
      <p:ext uri="{BB962C8B-B14F-4D97-AF65-F5344CB8AC3E}">
        <p14:creationId xmlns:p14="http://schemas.microsoft.com/office/powerpoint/2010/main" val="28378555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2ED55-C753-4EC6-A2A2-A75796F12DC0}"/>
              </a:ext>
            </a:extLst>
          </p:cNvPr>
          <p:cNvSpPr>
            <a:spLocks noGrp="1"/>
          </p:cNvSpPr>
          <p:nvPr>
            <p:ph type="title"/>
          </p:nvPr>
        </p:nvSpPr>
        <p:spPr/>
        <p:txBody>
          <a:bodyPr/>
          <a:lstStyle/>
          <a:p>
            <a:r>
              <a:rPr lang="pt-BR" dirty="0"/>
              <a:t>Java – Saída formatada</a:t>
            </a:r>
          </a:p>
        </p:txBody>
      </p:sp>
      <p:sp>
        <p:nvSpPr>
          <p:cNvPr id="3" name="Espaço Reservado para Texto 2">
            <a:extLst>
              <a:ext uri="{FF2B5EF4-FFF2-40B4-BE49-F238E27FC236}">
                <a16:creationId xmlns:a16="http://schemas.microsoft.com/office/drawing/2014/main" id="{9545C90A-C7FF-4744-9BEE-6B7E228911E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C87C9249-C436-462E-871C-1B9F6318A462}"/>
              </a:ext>
            </a:extLst>
          </p:cNvPr>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7" name="Imagem 6">
            <a:extLst>
              <a:ext uri="{FF2B5EF4-FFF2-40B4-BE49-F238E27FC236}">
                <a16:creationId xmlns:a16="http://schemas.microsoft.com/office/drawing/2014/main" id="{13A3298B-AB42-4FA4-8F2B-52D827651BD8}"/>
              </a:ext>
            </a:extLst>
          </p:cNvPr>
          <p:cNvPicPr>
            <a:picLocks noChangeAspect="1"/>
          </p:cNvPicPr>
          <p:nvPr/>
        </p:nvPicPr>
        <p:blipFill>
          <a:blip r:embed="rId3"/>
          <a:stretch>
            <a:fillRect/>
          </a:stretch>
        </p:blipFill>
        <p:spPr>
          <a:xfrm>
            <a:off x="701055" y="1234227"/>
            <a:ext cx="10714508" cy="5021426"/>
          </a:xfrm>
          <a:prstGeom prst="rect">
            <a:avLst/>
          </a:prstGeom>
        </p:spPr>
      </p:pic>
    </p:spTree>
    <p:extLst>
      <p:ext uri="{BB962C8B-B14F-4D97-AF65-F5344CB8AC3E}">
        <p14:creationId xmlns:p14="http://schemas.microsoft.com/office/powerpoint/2010/main" val="28989740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50B4B-19B4-4A18-A11D-D3F173B88746}"/>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52C8CB07-9669-4691-8B69-DCBD8FF07C1C}"/>
              </a:ext>
            </a:extLst>
          </p:cNvPr>
          <p:cNvSpPr>
            <a:spLocks noGrp="1"/>
          </p:cNvSpPr>
          <p:nvPr>
            <p:ph type="body" sz="quarter" idx="15"/>
          </p:nvPr>
        </p:nvSpPr>
        <p:spPr>
          <a:xfrm>
            <a:off x="288083" y="272575"/>
            <a:ext cx="11615361" cy="432111"/>
          </a:xfrm>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C665A9F-8B3A-49D0-BB3A-4204F5B200D0}"/>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sp>
        <p:nvSpPr>
          <p:cNvPr id="5" name="Espaço Reservado para Conteúdo 4">
            <a:extLst>
              <a:ext uri="{FF2B5EF4-FFF2-40B4-BE49-F238E27FC236}">
                <a16:creationId xmlns:a16="http://schemas.microsoft.com/office/drawing/2014/main" id="{2E9256DB-B664-4356-8AEB-43837C563E13}"/>
              </a:ext>
            </a:extLst>
          </p:cNvPr>
          <p:cNvSpPr>
            <a:spLocks noGrp="1"/>
          </p:cNvSpPr>
          <p:nvPr>
            <p:ph sz="quarter" idx="1"/>
          </p:nvPr>
        </p:nvSpPr>
        <p:spPr>
          <a:xfrm>
            <a:off x="296419" y="1843285"/>
            <a:ext cx="11615361" cy="3194246"/>
          </a:xfrm>
        </p:spPr>
        <p:txBody>
          <a:bodyPr/>
          <a:lstStyle/>
          <a:p>
            <a:r>
              <a:rPr lang="pt-BR" sz="3200" i="1" dirty="0"/>
              <a:t>O Java é uma linguagem de programação de propósito geral, concorrente, baseada em classes e orientada a objetos. Projetada para ser simples o bastante para que a maioria dos programadores se torne fluente na linguagem. Java tem relação com C e C++, porém é organizada de forma diferente, com vários aspectos de C e C++ omitidos e algumas ideias de outras linguagens incluídas. </a:t>
            </a:r>
          </a:p>
        </p:txBody>
      </p:sp>
    </p:spTree>
    <p:extLst>
      <p:ext uri="{BB962C8B-B14F-4D97-AF65-F5344CB8AC3E}">
        <p14:creationId xmlns:p14="http://schemas.microsoft.com/office/powerpoint/2010/main" val="11814570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576470-D092-4D6D-B76D-EE9BE06A4F51}"/>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29E01AEA-8E4D-42AB-8B68-5B0D0097A58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B15CA8D-8F7D-48A7-801F-4B801615AFA3}"/>
              </a:ext>
            </a:extLst>
          </p:cNvPr>
          <p:cNvSpPr>
            <a:spLocks noGrp="1"/>
          </p:cNvSpPr>
          <p:nvPr>
            <p:ph type="sldNum" sz="quarter" idx="12"/>
          </p:nvPr>
        </p:nvSpPr>
        <p:spPr/>
        <p:txBody>
          <a:bodyPr/>
          <a:lstStyle/>
          <a:p>
            <a:fld id="{4898AEC0-503E-4FA4-859C-D0F72D6E3F79}" type="slidenum">
              <a:rPr lang="en-US" noProof="1" smtClean="0"/>
              <a:pPr/>
              <a:t>20</a:t>
            </a:fld>
            <a:endParaRPr lang="en-US" noProof="1"/>
          </a:p>
        </p:txBody>
      </p:sp>
      <p:graphicFrame>
        <p:nvGraphicFramePr>
          <p:cNvPr id="7" name="Diagrama 6">
            <a:extLst>
              <a:ext uri="{FF2B5EF4-FFF2-40B4-BE49-F238E27FC236}">
                <a16:creationId xmlns:a16="http://schemas.microsoft.com/office/drawing/2014/main" id="{FE24A37D-BA50-48D9-8CEE-40A762025D04}"/>
              </a:ext>
            </a:extLst>
          </p:cNvPr>
          <p:cNvGraphicFramePr/>
          <p:nvPr>
            <p:extLst>
              <p:ext uri="{D42A27DB-BD31-4B8C-83A1-F6EECF244321}">
                <p14:modId xmlns:p14="http://schemas.microsoft.com/office/powerpoint/2010/main" val="4105487353"/>
              </p:ext>
            </p:extLst>
          </p:nvPr>
        </p:nvGraphicFramePr>
        <p:xfrm>
          <a:off x="3908926" y="1105878"/>
          <a:ext cx="8093777" cy="2127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tângulo 7">
            <a:extLst>
              <a:ext uri="{FF2B5EF4-FFF2-40B4-BE49-F238E27FC236}">
                <a16:creationId xmlns:a16="http://schemas.microsoft.com/office/drawing/2014/main" id="{37E3369D-20DB-401D-9951-B0CA11DB0BDB}"/>
              </a:ext>
            </a:extLst>
          </p:cNvPr>
          <p:cNvSpPr/>
          <p:nvPr/>
        </p:nvSpPr>
        <p:spPr>
          <a:xfrm>
            <a:off x="189297" y="1658864"/>
            <a:ext cx="3508397"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Tipo Inteiro</a:t>
            </a:r>
          </a:p>
        </p:txBody>
      </p:sp>
      <p:sp>
        <p:nvSpPr>
          <p:cNvPr id="9" name="Retângulo 8">
            <a:extLst>
              <a:ext uri="{FF2B5EF4-FFF2-40B4-BE49-F238E27FC236}">
                <a16:creationId xmlns:a16="http://schemas.microsoft.com/office/drawing/2014/main" id="{F068F160-D00D-4FDD-9C48-97F097C81838}"/>
              </a:ext>
            </a:extLst>
          </p:cNvPr>
          <p:cNvSpPr/>
          <p:nvPr/>
        </p:nvSpPr>
        <p:spPr>
          <a:xfrm>
            <a:off x="184752" y="3235803"/>
            <a:ext cx="3508397" cy="923330"/>
          </a:xfrm>
          <a:prstGeom prst="rect">
            <a:avLst/>
          </a:prstGeom>
          <a:noFill/>
        </p:spPr>
        <p:txBody>
          <a:bodyPr wrap="squar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Tipo Real</a:t>
            </a:r>
          </a:p>
        </p:txBody>
      </p:sp>
      <p:graphicFrame>
        <p:nvGraphicFramePr>
          <p:cNvPr id="10" name="Diagrama 9">
            <a:extLst>
              <a:ext uri="{FF2B5EF4-FFF2-40B4-BE49-F238E27FC236}">
                <a16:creationId xmlns:a16="http://schemas.microsoft.com/office/drawing/2014/main" id="{AB6FB232-6DB9-4151-B223-52F21F975BB2}"/>
              </a:ext>
            </a:extLst>
          </p:cNvPr>
          <p:cNvGraphicFramePr/>
          <p:nvPr>
            <p:extLst>
              <p:ext uri="{D42A27DB-BD31-4B8C-83A1-F6EECF244321}">
                <p14:modId xmlns:p14="http://schemas.microsoft.com/office/powerpoint/2010/main" val="4064901948"/>
              </p:ext>
            </p:extLst>
          </p:nvPr>
        </p:nvGraphicFramePr>
        <p:xfrm>
          <a:off x="4147954" y="2881159"/>
          <a:ext cx="7084728" cy="16326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tângulo 10">
            <a:extLst>
              <a:ext uri="{FF2B5EF4-FFF2-40B4-BE49-F238E27FC236}">
                <a16:creationId xmlns:a16="http://schemas.microsoft.com/office/drawing/2014/main" id="{60E1838D-B5CD-43DF-AD51-7E344943198D}"/>
              </a:ext>
            </a:extLst>
          </p:cNvPr>
          <p:cNvSpPr/>
          <p:nvPr/>
        </p:nvSpPr>
        <p:spPr>
          <a:xfrm>
            <a:off x="195981" y="4956640"/>
            <a:ext cx="3508397" cy="923330"/>
          </a:xfrm>
          <a:prstGeom prst="rect">
            <a:avLst/>
          </a:prstGeom>
          <a:noFill/>
        </p:spPr>
        <p:txBody>
          <a:bodyPr wrap="squar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Caractere</a:t>
            </a:r>
          </a:p>
        </p:txBody>
      </p:sp>
      <p:graphicFrame>
        <p:nvGraphicFramePr>
          <p:cNvPr id="12" name="Diagrama 11">
            <a:extLst>
              <a:ext uri="{FF2B5EF4-FFF2-40B4-BE49-F238E27FC236}">
                <a16:creationId xmlns:a16="http://schemas.microsoft.com/office/drawing/2014/main" id="{804540B1-5FA9-4DC8-AFFF-16642C7107A8}"/>
              </a:ext>
            </a:extLst>
          </p:cNvPr>
          <p:cNvGraphicFramePr/>
          <p:nvPr>
            <p:extLst>
              <p:ext uri="{D42A27DB-BD31-4B8C-83A1-F6EECF244321}">
                <p14:modId xmlns:p14="http://schemas.microsoft.com/office/powerpoint/2010/main" val="3269960978"/>
              </p:ext>
            </p:extLst>
          </p:nvPr>
        </p:nvGraphicFramePr>
        <p:xfrm>
          <a:off x="3576053" y="4580958"/>
          <a:ext cx="2805497" cy="16326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3" name="Retângulo 12">
            <a:extLst>
              <a:ext uri="{FF2B5EF4-FFF2-40B4-BE49-F238E27FC236}">
                <a16:creationId xmlns:a16="http://schemas.microsoft.com/office/drawing/2014/main" id="{D57B179E-AC0D-4A57-A005-474D1578EDD7}"/>
              </a:ext>
            </a:extLst>
          </p:cNvPr>
          <p:cNvSpPr/>
          <p:nvPr/>
        </p:nvSpPr>
        <p:spPr>
          <a:xfrm>
            <a:off x="6095763" y="4987688"/>
            <a:ext cx="3508397" cy="923330"/>
          </a:xfrm>
          <a:prstGeom prst="rect">
            <a:avLst/>
          </a:prstGeom>
          <a:noFill/>
        </p:spPr>
        <p:txBody>
          <a:bodyPr wrap="squar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Lógico</a:t>
            </a:r>
            <a:endParaRPr lang="pt-BR" sz="5400" b="1" cap="none" spc="0" dirty="0">
              <a:ln w="22225">
                <a:solidFill>
                  <a:schemeClr val="accent2"/>
                </a:solidFill>
                <a:prstDash val="solid"/>
              </a:ln>
              <a:solidFill>
                <a:schemeClr val="accent2">
                  <a:lumMod val="40000"/>
                  <a:lumOff val="60000"/>
                </a:schemeClr>
              </a:solidFill>
              <a:effectLst/>
            </a:endParaRPr>
          </a:p>
        </p:txBody>
      </p:sp>
      <p:graphicFrame>
        <p:nvGraphicFramePr>
          <p:cNvPr id="14" name="Diagrama 13">
            <a:extLst>
              <a:ext uri="{FF2B5EF4-FFF2-40B4-BE49-F238E27FC236}">
                <a16:creationId xmlns:a16="http://schemas.microsoft.com/office/drawing/2014/main" id="{1EA176FD-7F3F-442B-8E96-2C70A35D5952}"/>
              </a:ext>
            </a:extLst>
          </p:cNvPr>
          <p:cNvGraphicFramePr/>
          <p:nvPr>
            <p:extLst>
              <p:ext uri="{D42A27DB-BD31-4B8C-83A1-F6EECF244321}">
                <p14:modId xmlns:p14="http://schemas.microsoft.com/office/powerpoint/2010/main" val="702824800"/>
              </p:ext>
            </p:extLst>
          </p:nvPr>
        </p:nvGraphicFramePr>
        <p:xfrm>
          <a:off x="9248304" y="4601995"/>
          <a:ext cx="2805497" cy="163261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9440350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48832637-8855-442C-A852-3AB6032399E3}"/>
                                            </p:graphicEl>
                                          </p:spTgt>
                                        </p:tgtEl>
                                        <p:attrNameLst>
                                          <p:attrName>style.visibility</p:attrName>
                                        </p:attrNameLst>
                                      </p:cBhvr>
                                      <p:to>
                                        <p:strVal val="visible"/>
                                      </p:to>
                                    </p:set>
                                    <p:animEffect transition="in" filter="fade">
                                      <p:cBhvr>
                                        <p:cTn id="12" dur="500"/>
                                        <p:tgtEl>
                                          <p:spTgt spid="7">
                                            <p:graphicEl>
                                              <a:dgm id="{48832637-8855-442C-A852-3AB6032399E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BC76B2D6-7790-4F2A-925B-BAF2E14640A2}"/>
                                            </p:graphicEl>
                                          </p:spTgt>
                                        </p:tgtEl>
                                        <p:attrNameLst>
                                          <p:attrName>style.visibility</p:attrName>
                                        </p:attrNameLst>
                                      </p:cBhvr>
                                      <p:to>
                                        <p:strVal val="visible"/>
                                      </p:to>
                                    </p:set>
                                    <p:animEffect transition="in" filter="fade">
                                      <p:cBhvr>
                                        <p:cTn id="17" dur="500"/>
                                        <p:tgtEl>
                                          <p:spTgt spid="7">
                                            <p:graphicEl>
                                              <a:dgm id="{BC76B2D6-7790-4F2A-925B-BAF2E14640A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C912F5DD-87DA-4EE8-8CD0-4D6D05D97241}"/>
                                            </p:graphicEl>
                                          </p:spTgt>
                                        </p:tgtEl>
                                        <p:attrNameLst>
                                          <p:attrName>style.visibility</p:attrName>
                                        </p:attrNameLst>
                                      </p:cBhvr>
                                      <p:to>
                                        <p:strVal val="visible"/>
                                      </p:to>
                                    </p:set>
                                    <p:animEffect transition="in" filter="fade">
                                      <p:cBhvr>
                                        <p:cTn id="22" dur="500"/>
                                        <p:tgtEl>
                                          <p:spTgt spid="7">
                                            <p:graphicEl>
                                              <a:dgm id="{C912F5DD-87DA-4EE8-8CD0-4D6D05D9724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7678ED27-B67D-445A-BD43-7CCBDEF13D99}"/>
                                            </p:graphicEl>
                                          </p:spTgt>
                                        </p:tgtEl>
                                        <p:attrNameLst>
                                          <p:attrName>style.visibility</p:attrName>
                                        </p:attrNameLst>
                                      </p:cBhvr>
                                      <p:to>
                                        <p:strVal val="visible"/>
                                      </p:to>
                                    </p:set>
                                    <p:animEffect transition="in" filter="fade">
                                      <p:cBhvr>
                                        <p:cTn id="27" dur="500"/>
                                        <p:tgtEl>
                                          <p:spTgt spid="7">
                                            <p:graphicEl>
                                              <a:dgm id="{7678ED27-B67D-445A-BD43-7CCBDEF13D9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graphicEl>
                                              <a:dgm id="{48832637-8855-442C-A852-3AB6032399E3}"/>
                                            </p:graphicEl>
                                          </p:spTgt>
                                        </p:tgtEl>
                                        <p:attrNameLst>
                                          <p:attrName>style.visibility</p:attrName>
                                        </p:attrNameLst>
                                      </p:cBhvr>
                                      <p:to>
                                        <p:strVal val="visible"/>
                                      </p:to>
                                    </p:set>
                                    <p:animEffect transition="in" filter="fade">
                                      <p:cBhvr>
                                        <p:cTn id="37" dur="500"/>
                                        <p:tgtEl>
                                          <p:spTgt spid="10">
                                            <p:graphicEl>
                                              <a:dgm id="{48832637-8855-442C-A852-3AB6032399E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graphicEl>
                                              <a:dgm id="{BC76B2D6-7790-4F2A-925B-BAF2E14640A2}"/>
                                            </p:graphicEl>
                                          </p:spTgt>
                                        </p:tgtEl>
                                        <p:attrNameLst>
                                          <p:attrName>style.visibility</p:attrName>
                                        </p:attrNameLst>
                                      </p:cBhvr>
                                      <p:to>
                                        <p:strVal val="visible"/>
                                      </p:to>
                                    </p:set>
                                    <p:animEffect transition="in" filter="fade">
                                      <p:cBhvr>
                                        <p:cTn id="42" dur="500"/>
                                        <p:tgtEl>
                                          <p:spTgt spid="10">
                                            <p:graphicEl>
                                              <a:dgm id="{BC76B2D6-7790-4F2A-925B-BAF2E14640A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500"/>
                                        <p:tgtEl>
                                          <p:spTgt spid="1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8" grpId="0"/>
      <p:bldP spid="9" grpId="0"/>
      <p:bldGraphic spid="10" grpId="0">
        <p:bldSub>
          <a:bldDgm bld="one"/>
        </p:bldSub>
      </p:bldGraphic>
      <p:bldP spid="11" grpId="0"/>
      <p:bldGraphic spid="12" grpId="0">
        <p:bldAsOne/>
      </p:bldGraphic>
      <p:bldGraphic spid="1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B52287-E647-4665-969A-764BD9422716}"/>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C892A748-E43E-4B6C-B82B-BE605BB335E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AFC8180-031E-433A-8B0F-BAEB511D0EE4}"/>
              </a:ext>
            </a:extLst>
          </p:cNvPr>
          <p:cNvSpPr>
            <a:spLocks noGrp="1"/>
          </p:cNvSpPr>
          <p:nvPr>
            <p:ph type="sldNum" sz="quarter" idx="12"/>
          </p:nvPr>
        </p:nvSpPr>
        <p:spPr/>
        <p:txBody>
          <a:bodyPr/>
          <a:lstStyle/>
          <a:p>
            <a:fld id="{4898AEC0-503E-4FA4-859C-D0F72D6E3F79}" type="slidenum">
              <a:rPr lang="en-US" noProof="1" smtClean="0"/>
              <a:pPr/>
              <a:t>21</a:t>
            </a:fld>
            <a:endParaRPr lang="en-US" noProof="1"/>
          </a:p>
        </p:txBody>
      </p:sp>
      <p:graphicFrame>
        <p:nvGraphicFramePr>
          <p:cNvPr id="6" name="Tabela 6">
            <a:extLst>
              <a:ext uri="{FF2B5EF4-FFF2-40B4-BE49-F238E27FC236}">
                <a16:creationId xmlns:a16="http://schemas.microsoft.com/office/drawing/2014/main" id="{79E7D009-8A57-4355-938B-F36CF527A43E}"/>
              </a:ext>
            </a:extLst>
          </p:cNvPr>
          <p:cNvGraphicFramePr>
            <a:graphicFrameLocks noGrp="1"/>
          </p:cNvGraphicFramePr>
          <p:nvPr>
            <p:ph sz="quarter" idx="1"/>
            <p:extLst>
              <p:ext uri="{D42A27DB-BD31-4B8C-83A1-F6EECF244321}">
                <p14:modId xmlns:p14="http://schemas.microsoft.com/office/powerpoint/2010/main" val="376880066"/>
              </p:ext>
            </p:extLst>
          </p:nvPr>
        </p:nvGraphicFramePr>
        <p:xfrm>
          <a:off x="280221" y="1173061"/>
          <a:ext cx="11615360" cy="5701792"/>
        </p:xfrm>
        <a:graphic>
          <a:graphicData uri="http://schemas.openxmlformats.org/drawingml/2006/table">
            <a:tbl>
              <a:tblPr firstRow="1" firstCol="1">
                <a:tableStyleId>{5C22544A-7EE6-4342-B048-85BDC9FD1C3A}</a:tableStyleId>
              </a:tblPr>
              <a:tblGrid>
                <a:gridCol w="1640160">
                  <a:extLst>
                    <a:ext uri="{9D8B030D-6E8A-4147-A177-3AD203B41FA5}">
                      <a16:colId xmlns:a16="http://schemas.microsoft.com/office/drawing/2014/main" val="1133857184"/>
                    </a:ext>
                  </a:extLst>
                </a:gridCol>
                <a:gridCol w="1423428">
                  <a:extLst>
                    <a:ext uri="{9D8B030D-6E8A-4147-A177-3AD203B41FA5}">
                      <a16:colId xmlns:a16="http://schemas.microsoft.com/office/drawing/2014/main" val="2777093425"/>
                    </a:ext>
                  </a:extLst>
                </a:gridCol>
                <a:gridCol w="1075051">
                  <a:extLst>
                    <a:ext uri="{9D8B030D-6E8A-4147-A177-3AD203B41FA5}">
                      <a16:colId xmlns:a16="http://schemas.microsoft.com/office/drawing/2014/main" val="3466355967"/>
                    </a:ext>
                  </a:extLst>
                </a:gridCol>
                <a:gridCol w="825805">
                  <a:extLst>
                    <a:ext uri="{9D8B030D-6E8A-4147-A177-3AD203B41FA5}">
                      <a16:colId xmlns:a16="http://schemas.microsoft.com/office/drawing/2014/main" val="177645861"/>
                    </a:ext>
                  </a:extLst>
                </a:gridCol>
                <a:gridCol w="6650916">
                  <a:extLst>
                    <a:ext uri="{9D8B030D-6E8A-4147-A177-3AD203B41FA5}">
                      <a16:colId xmlns:a16="http://schemas.microsoft.com/office/drawing/2014/main" val="3273573057"/>
                    </a:ext>
                  </a:extLst>
                </a:gridCol>
              </a:tblGrid>
              <a:tr h="370840">
                <a:tc>
                  <a:txBody>
                    <a:bodyPr/>
                    <a:lstStyle/>
                    <a:p>
                      <a:pPr algn="ctr"/>
                      <a:r>
                        <a:rPr lang="pt-BR" dirty="0"/>
                        <a:t>Categoria</a:t>
                      </a:r>
                    </a:p>
                  </a:txBody>
                  <a:tcPr/>
                </a:tc>
                <a:tc>
                  <a:txBody>
                    <a:bodyPr/>
                    <a:lstStyle/>
                    <a:p>
                      <a:pPr algn="ctr"/>
                      <a:r>
                        <a:rPr lang="pt-BR" dirty="0"/>
                        <a:t>Tipo</a:t>
                      </a:r>
                    </a:p>
                  </a:txBody>
                  <a:tcPr/>
                </a:tc>
                <a:tc>
                  <a:txBody>
                    <a:bodyPr/>
                    <a:lstStyle/>
                    <a:p>
                      <a:pPr algn="ctr"/>
                      <a:r>
                        <a:rPr lang="pt-BR" dirty="0"/>
                        <a:t>Bytes</a:t>
                      </a:r>
                    </a:p>
                  </a:txBody>
                  <a:tcPr/>
                </a:tc>
                <a:tc>
                  <a:txBody>
                    <a:bodyPr/>
                    <a:lstStyle/>
                    <a:p>
                      <a:pPr algn="ctr"/>
                      <a:r>
                        <a:rPr lang="pt-BR" dirty="0"/>
                        <a:t>bits</a:t>
                      </a:r>
                    </a:p>
                  </a:txBody>
                  <a:tcPr/>
                </a:tc>
                <a:tc>
                  <a:txBody>
                    <a:bodyPr/>
                    <a:lstStyle/>
                    <a:p>
                      <a:pPr algn="ctr"/>
                      <a:r>
                        <a:rPr lang="pt-BR" dirty="0"/>
                        <a:t>Faixa de Valores</a:t>
                      </a:r>
                    </a:p>
                  </a:txBody>
                  <a:tcPr/>
                </a:tc>
                <a:extLst>
                  <a:ext uri="{0D108BD9-81ED-4DB2-BD59-A6C34878D82A}">
                    <a16:rowId xmlns:a16="http://schemas.microsoft.com/office/drawing/2014/main" val="1146158732"/>
                  </a:ext>
                </a:extLst>
              </a:tr>
              <a:tr h="370840">
                <a:tc rowSpan="4">
                  <a:txBody>
                    <a:bodyPr/>
                    <a:lstStyle/>
                    <a:p>
                      <a:pPr algn="ctr"/>
                      <a:r>
                        <a:rPr lang="pt-BR" dirty="0"/>
                        <a:t>Inteiro</a:t>
                      </a:r>
                    </a:p>
                  </a:txBody>
                  <a:tcPr/>
                </a:tc>
                <a:tc>
                  <a:txBody>
                    <a:bodyPr/>
                    <a:lstStyle/>
                    <a:p>
                      <a:pPr algn="ctr"/>
                      <a:r>
                        <a:rPr lang="pt-BR" dirty="0"/>
                        <a:t>Byte</a:t>
                      </a:r>
                    </a:p>
                  </a:txBody>
                  <a:tcPr/>
                </a:tc>
                <a:tc>
                  <a:txBody>
                    <a:bodyPr/>
                    <a:lstStyle/>
                    <a:p>
                      <a:pPr algn="ctr"/>
                      <a:r>
                        <a:rPr lang="pt-BR" dirty="0"/>
                        <a:t>1</a:t>
                      </a:r>
                    </a:p>
                  </a:txBody>
                  <a:tcPr/>
                </a:tc>
                <a:tc>
                  <a:txBody>
                    <a:bodyPr/>
                    <a:lstStyle/>
                    <a:p>
                      <a:pPr algn="ctr"/>
                      <a:r>
                        <a:rPr lang="pt-BR" dirty="0"/>
                        <a:t>8</a:t>
                      </a:r>
                    </a:p>
                  </a:txBody>
                  <a:tcPr/>
                </a:tc>
                <a:tc>
                  <a:txBody>
                    <a:bodyPr/>
                    <a:lstStyle/>
                    <a:p>
                      <a:pPr algn="ctr"/>
                      <a:r>
                        <a:rPr lang="pt-BR" dirty="0"/>
                        <a:t>De -128 a +127</a:t>
                      </a:r>
                    </a:p>
                  </a:txBody>
                  <a:tcPr/>
                </a:tc>
                <a:extLst>
                  <a:ext uri="{0D108BD9-81ED-4DB2-BD59-A6C34878D82A}">
                    <a16:rowId xmlns:a16="http://schemas.microsoft.com/office/drawing/2014/main" val="3378808038"/>
                  </a:ext>
                </a:extLst>
              </a:tr>
              <a:tr h="370840">
                <a:tc vMerge="1">
                  <a:txBody>
                    <a:bodyPr/>
                    <a:lstStyle/>
                    <a:p>
                      <a:pPr algn="ctr"/>
                      <a:endParaRPr lang="pt-BR"/>
                    </a:p>
                  </a:txBody>
                  <a:tcPr/>
                </a:tc>
                <a:tc>
                  <a:txBody>
                    <a:bodyPr/>
                    <a:lstStyle/>
                    <a:p>
                      <a:pPr algn="ctr"/>
                      <a:r>
                        <a:rPr lang="pt-BR" dirty="0"/>
                        <a:t>Short</a:t>
                      </a:r>
                    </a:p>
                  </a:txBody>
                  <a:tcPr/>
                </a:tc>
                <a:tc>
                  <a:txBody>
                    <a:bodyPr/>
                    <a:lstStyle/>
                    <a:p>
                      <a:pPr algn="ctr"/>
                      <a:r>
                        <a:rPr lang="pt-BR" dirty="0"/>
                        <a:t>2</a:t>
                      </a:r>
                    </a:p>
                  </a:txBody>
                  <a:tcPr/>
                </a:tc>
                <a:tc>
                  <a:txBody>
                    <a:bodyPr/>
                    <a:lstStyle/>
                    <a:p>
                      <a:pPr algn="ctr"/>
                      <a:r>
                        <a:rPr lang="pt-BR" dirty="0"/>
                        <a:t>16</a:t>
                      </a:r>
                    </a:p>
                  </a:txBody>
                  <a:tcPr/>
                </a:tc>
                <a:tc>
                  <a:txBody>
                    <a:bodyPr/>
                    <a:lstStyle/>
                    <a:p>
                      <a:pPr algn="ctr"/>
                      <a:r>
                        <a:rPr lang="pt-BR" dirty="0"/>
                        <a:t>De -32.768 a 32.767</a:t>
                      </a:r>
                    </a:p>
                  </a:txBody>
                  <a:tcPr/>
                </a:tc>
                <a:extLst>
                  <a:ext uri="{0D108BD9-81ED-4DB2-BD59-A6C34878D82A}">
                    <a16:rowId xmlns:a16="http://schemas.microsoft.com/office/drawing/2014/main" val="3541017211"/>
                  </a:ext>
                </a:extLst>
              </a:tr>
              <a:tr h="370840">
                <a:tc vMerge="1">
                  <a:txBody>
                    <a:bodyPr/>
                    <a:lstStyle/>
                    <a:p>
                      <a:pPr algn="ctr"/>
                      <a:endParaRPr lang="pt-BR"/>
                    </a:p>
                  </a:txBody>
                  <a:tcPr/>
                </a:tc>
                <a:tc>
                  <a:txBody>
                    <a:bodyPr/>
                    <a:lstStyle/>
                    <a:p>
                      <a:pPr algn="ctr"/>
                      <a:r>
                        <a:rPr lang="pt-BR" dirty="0"/>
                        <a:t>Int</a:t>
                      </a:r>
                    </a:p>
                  </a:txBody>
                  <a:tcPr/>
                </a:tc>
                <a:tc>
                  <a:txBody>
                    <a:bodyPr/>
                    <a:lstStyle/>
                    <a:p>
                      <a:pPr algn="ctr"/>
                      <a:r>
                        <a:rPr lang="pt-BR" dirty="0"/>
                        <a:t>4</a:t>
                      </a:r>
                    </a:p>
                  </a:txBody>
                  <a:tcPr/>
                </a:tc>
                <a:tc>
                  <a:txBody>
                    <a:bodyPr/>
                    <a:lstStyle/>
                    <a:p>
                      <a:pPr algn="ctr"/>
                      <a:r>
                        <a:rPr lang="pt-BR" dirty="0"/>
                        <a:t>32</a:t>
                      </a:r>
                    </a:p>
                  </a:txBody>
                  <a:tcPr/>
                </a:tc>
                <a:tc>
                  <a:txBody>
                    <a:bodyPr/>
                    <a:lstStyle/>
                    <a:p>
                      <a:pPr algn="ctr"/>
                      <a:r>
                        <a:rPr lang="pt-BR" dirty="0"/>
                        <a:t>De -2.147.483.648 a +2.147.483.647</a:t>
                      </a:r>
                    </a:p>
                  </a:txBody>
                  <a:tcPr/>
                </a:tc>
                <a:extLst>
                  <a:ext uri="{0D108BD9-81ED-4DB2-BD59-A6C34878D82A}">
                    <a16:rowId xmlns:a16="http://schemas.microsoft.com/office/drawing/2014/main" val="2387127487"/>
                  </a:ext>
                </a:extLst>
              </a:tr>
              <a:tr h="370840">
                <a:tc vMerge="1">
                  <a:txBody>
                    <a:bodyPr/>
                    <a:lstStyle/>
                    <a:p>
                      <a:pPr algn="ctr"/>
                      <a:endParaRPr lang="pt-BR" dirty="0"/>
                    </a:p>
                  </a:txBody>
                  <a:tcPr/>
                </a:tc>
                <a:tc>
                  <a:txBody>
                    <a:bodyPr/>
                    <a:lstStyle/>
                    <a:p>
                      <a:pPr algn="ctr"/>
                      <a:r>
                        <a:rPr lang="pt-BR" dirty="0"/>
                        <a:t>Long</a:t>
                      </a:r>
                    </a:p>
                  </a:txBody>
                  <a:tcPr/>
                </a:tc>
                <a:tc>
                  <a:txBody>
                    <a:bodyPr/>
                    <a:lstStyle/>
                    <a:p>
                      <a:pPr algn="ctr"/>
                      <a:r>
                        <a:rPr lang="pt-BR" dirty="0"/>
                        <a:t>8</a:t>
                      </a:r>
                    </a:p>
                  </a:txBody>
                  <a:tcPr/>
                </a:tc>
                <a:tc>
                  <a:txBody>
                    <a:bodyPr/>
                    <a:lstStyle/>
                    <a:p>
                      <a:pPr algn="ctr"/>
                      <a:r>
                        <a:rPr lang="pt-BR" dirty="0"/>
                        <a:t>64</a:t>
                      </a:r>
                    </a:p>
                  </a:txBody>
                  <a:tcPr/>
                </a:tc>
                <a:tc>
                  <a:txBody>
                    <a:bodyPr/>
                    <a:lstStyle/>
                    <a:p>
                      <a:pPr algn="ctr"/>
                      <a:r>
                        <a:rPr lang="pt-BR" dirty="0"/>
                        <a:t>De -223.372.036.854.775.808 a +9.223.372.036.854.775.807</a:t>
                      </a:r>
                    </a:p>
                  </a:txBody>
                  <a:tcPr/>
                </a:tc>
                <a:extLst>
                  <a:ext uri="{0D108BD9-81ED-4DB2-BD59-A6C34878D82A}">
                    <a16:rowId xmlns:a16="http://schemas.microsoft.com/office/drawing/2014/main" val="3924808810"/>
                  </a:ext>
                </a:extLst>
              </a:tr>
              <a:tr h="370840">
                <a:tc rowSpan="2">
                  <a:txBody>
                    <a:bodyPr/>
                    <a:lstStyle/>
                    <a:p>
                      <a:pPr algn="ctr"/>
                      <a:r>
                        <a:rPr lang="pt-BR" dirty="0"/>
                        <a:t>Real</a:t>
                      </a:r>
                    </a:p>
                  </a:txBody>
                  <a:tcPr/>
                </a:tc>
                <a:tc>
                  <a:txBody>
                    <a:bodyPr/>
                    <a:lstStyle/>
                    <a:p>
                      <a:pPr algn="ctr"/>
                      <a:r>
                        <a:rPr lang="pt-BR" dirty="0"/>
                        <a:t>float</a:t>
                      </a:r>
                    </a:p>
                  </a:txBody>
                  <a:tcPr/>
                </a:tc>
                <a:tc>
                  <a:txBody>
                    <a:bodyPr/>
                    <a:lstStyle/>
                    <a:p>
                      <a:pPr algn="ctr"/>
                      <a:r>
                        <a:rPr lang="pt-BR" dirty="0"/>
                        <a:t>4</a:t>
                      </a:r>
                    </a:p>
                  </a:txBody>
                  <a:tcPr/>
                </a:tc>
                <a:tc>
                  <a:txBody>
                    <a:bodyPr/>
                    <a:lstStyle/>
                    <a:p>
                      <a:pPr algn="ctr"/>
                      <a:r>
                        <a:rPr lang="pt-BR" dirty="0"/>
                        <a:t>32</a:t>
                      </a:r>
                    </a:p>
                  </a:txBody>
                  <a:tcPr/>
                </a:tc>
                <a:tc>
                  <a:txBody>
                    <a:bodyPr/>
                    <a:lstStyle/>
                    <a:p>
                      <a:pPr algn="ctr"/>
                      <a:r>
                        <a:rPr lang="pt-BR" dirty="0"/>
                        <a:t>Valores Positivos: +1.40129846432481707e-45 a 3.402823466385288860e+38</a:t>
                      </a:r>
                    </a:p>
                    <a:p>
                      <a:pPr marL="0" marR="0" lvl="0" indent="0" algn="ctr" defTabSz="1016190" rtl="0" eaLnBrk="1" fontAlgn="auto" latinLnBrk="0" hangingPunct="1">
                        <a:lnSpc>
                          <a:spcPct val="100000"/>
                        </a:lnSpc>
                        <a:spcBef>
                          <a:spcPts val="0"/>
                        </a:spcBef>
                        <a:spcAft>
                          <a:spcPts val="0"/>
                        </a:spcAft>
                        <a:buClrTx/>
                        <a:buSzTx/>
                        <a:buFontTx/>
                        <a:buNone/>
                        <a:tabLst/>
                        <a:defRPr/>
                      </a:pPr>
                      <a:r>
                        <a:rPr lang="pt-BR" dirty="0"/>
                        <a:t>Valores Negativos: -3.402823466385288860e+38</a:t>
                      </a:r>
                    </a:p>
                    <a:p>
                      <a:pPr algn="ctr"/>
                      <a:r>
                        <a:rPr lang="pt-BR" dirty="0"/>
                        <a:t>a  +1.40129846432481707e-45</a:t>
                      </a:r>
                    </a:p>
                  </a:txBody>
                  <a:tcPr/>
                </a:tc>
                <a:extLst>
                  <a:ext uri="{0D108BD9-81ED-4DB2-BD59-A6C34878D82A}">
                    <a16:rowId xmlns:a16="http://schemas.microsoft.com/office/drawing/2014/main" val="1347166906"/>
                  </a:ext>
                </a:extLst>
              </a:tr>
              <a:tr h="370840">
                <a:tc vMerge="1">
                  <a:txBody>
                    <a:bodyPr/>
                    <a:lstStyle/>
                    <a:p>
                      <a:pPr algn="ctr"/>
                      <a:endParaRPr lang="pt-BR" dirty="0"/>
                    </a:p>
                  </a:txBody>
                  <a:tcPr/>
                </a:tc>
                <a:tc>
                  <a:txBody>
                    <a:bodyPr/>
                    <a:lstStyle/>
                    <a:p>
                      <a:pPr algn="ctr"/>
                      <a:r>
                        <a:rPr lang="pt-BR" dirty="0"/>
                        <a:t>double</a:t>
                      </a:r>
                    </a:p>
                  </a:txBody>
                  <a:tcPr/>
                </a:tc>
                <a:tc>
                  <a:txBody>
                    <a:bodyPr/>
                    <a:lstStyle/>
                    <a:p>
                      <a:pPr algn="ctr"/>
                      <a:r>
                        <a:rPr lang="pt-BR" dirty="0"/>
                        <a:t>8</a:t>
                      </a:r>
                    </a:p>
                  </a:txBody>
                  <a:tcPr/>
                </a:tc>
                <a:tc>
                  <a:txBody>
                    <a:bodyPr/>
                    <a:lstStyle/>
                    <a:p>
                      <a:pPr algn="ctr"/>
                      <a:r>
                        <a:rPr lang="pt-BR" dirty="0"/>
                        <a:t>64</a:t>
                      </a:r>
                    </a:p>
                  </a:txBody>
                  <a:tcPr/>
                </a:tc>
                <a:tc>
                  <a:txBody>
                    <a:bodyPr/>
                    <a:lstStyle/>
                    <a:p>
                      <a:pPr algn="ctr"/>
                      <a:r>
                        <a:rPr lang="pt-BR" dirty="0"/>
                        <a:t>Valores Positivos:  +4.94065645841246544e-324 a</a:t>
                      </a:r>
                    </a:p>
                    <a:p>
                      <a:pPr algn="ctr"/>
                      <a:r>
                        <a:rPr lang="pt-BR" dirty="0"/>
                        <a:t>1.7976933486231570e+108</a:t>
                      </a:r>
                    </a:p>
                    <a:p>
                      <a:pPr marL="0" marR="0" lvl="0" indent="0" algn="ctr" defTabSz="1016190" rtl="0" eaLnBrk="1" fontAlgn="auto" latinLnBrk="0" hangingPunct="1">
                        <a:lnSpc>
                          <a:spcPct val="100000"/>
                        </a:lnSpc>
                        <a:spcBef>
                          <a:spcPts val="0"/>
                        </a:spcBef>
                        <a:spcAft>
                          <a:spcPts val="0"/>
                        </a:spcAft>
                        <a:buClrTx/>
                        <a:buSzTx/>
                        <a:buFontTx/>
                        <a:buNone/>
                        <a:tabLst/>
                        <a:defRPr/>
                      </a:pPr>
                      <a:r>
                        <a:rPr lang="pt-BR" dirty="0"/>
                        <a:t>Valores Negativos: - 1.7976933486231570e+108</a:t>
                      </a:r>
                    </a:p>
                    <a:p>
                      <a:pPr algn="ctr"/>
                      <a:r>
                        <a:rPr lang="pt-BR" dirty="0"/>
                        <a:t>a -4.94065645841246544e-324 </a:t>
                      </a:r>
                    </a:p>
                  </a:txBody>
                  <a:tcPr/>
                </a:tc>
                <a:extLst>
                  <a:ext uri="{0D108BD9-81ED-4DB2-BD59-A6C34878D82A}">
                    <a16:rowId xmlns:a16="http://schemas.microsoft.com/office/drawing/2014/main" val="924354399"/>
                  </a:ext>
                </a:extLst>
              </a:tr>
              <a:tr h="370840">
                <a:tc>
                  <a:txBody>
                    <a:bodyPr/>
                    <a:lstStyle/>
                    <a:p>
                      <a:pPr algn="ctr"/>
                      <a:r>
                        <a:rPr lang="pt-BR" dirty="0"/>
                        <a:t>Caractere</a:t>
                      </a:r>
                    </a:p>
                  </a:txBody>
                  <a:tcPr/>
                </a:tc>
                <a:tc>
                  <a:txBody>
                    <a:bodyPr/>
                    <a:lstStyle/>
                    <a:p>
                      <a:pPr algn="ctr"/>
                      <a:r>
                        <a:rPr lang="pt-BR" dirty="0"/>
                        <a:t>char</a:t>
                      </a:r>
                    </a:p>
                  </a:txBody>
                  <a:tcPr/>
                </a:tc>
                <a:tc>
                  <a:txBody>
                    <a:bodyPr/>
                    <a:lstStyle/>
                    <a:p>
                      <a:pPr algn="ctr"/>
                      <a:r>
                        <a:rPr lang="pt-BR" dirty="0"/>
                        <a:t>2</a:t>
                      </a:r>
                    </a:p>
                  </a:txBody>
                  <a:tcPr/>
                </a:tc>
                <a:tc>
                  <a:txBody>
                    <a:bodyPr/>
                    <a:lstStyle/>
                    <a:p>
                      <a:pPr algn="ctr"/>
                      <a:r>
                        <a:rPr lang="pt-BR" dirty="0"/>
                        <a:t>16</a:t>
                      </a:r>
                    </a:p>
                  </a:txBody>
                  <a:tcPr/>
                </a:tc>
                <a:tc>
                  <a:txBody>
                    <a:bodyPr/>
                    <a:lstStyle/>
                    <a:p>
                      <a:pPr algn="ctr"/>
                      <a:r>
                        <a:rPr lang="pt-BR" dirty="0"/>
                        <a:t>De u\0000 a u\FFFF</a:t>
                      </a:r>
                    </a:p>
                  </a:txBody>
                  <a:tcPr/>
                </a:tc>
                <a:extLst>
                  <a:ext uri="{0D108BD9-81ED-4DB2-BD59-A6C34878D82A}">
                    <a16:rowId xmlns:a16="http://schemas.microsoft.com/office/drawing/2014/main" val="3723494572"/>
                  </a:ext>
                </a:extLst>
              </a:tr>
              <a:tr h="0">
                <a:tc>
                  <a:txBody>
                    <a:bodyPr/>
                    <a:lstStyle/>
                    <a:p>
                      <a:pPr algn="ctr"/>
                      <a:r>
                        <a:rPr lang="pt-BR" dirty="0"/>
                        <a:t>Lógico</a:t>
                      </a:r>
                    </a:p>
                  </a:txBody>
                  <a:tcPr/>
                </a:tc>
                <a:tc>
                  <a:txBody>
                    <a:bodyPr/>
                    <a:lstStyle/>
                    <a:p>
                      <a:pPr algn="ctr"/>
                      <a:r>
                        <a:rPr lang="pt-BR" dirty="0"/>
                        <a:t>boolean</a:t>
                      </a:r>
                    </a:p>
                  </a:txBody>
                  <a:tcPr/>
                </a:tc>
                <a:tc>
                  <a:txBody>
                    <a:bodyPr/>
                    <a:lstStyle/>
                    <a:p>
                      <a:pPr algn="ctr"/>
                      <a:r>
                        <a:rPr lang="pt-BR" dirty="0"/>
                        <a:t>1</a:t>
                      </a:r>
                    </a:p>
                  </a:txBody>
                  <a:tcPr/>
                </a:tc>
                <a:tc>
                  <a:txBody>
                    <a:bodyPr/>
                    <a:lstStyle/>
                    <a:p>
                      <a:pPr algn="ctr"/>
                      <a:r>
                        <a:rPr lang="pt-BR" dirty="0"/>
                        <a:t>8</a:t>
                      </a:r>
                    </a:p>
                  </a:txBody>
                  <a:tcPr/>
                </a:tc>
                <a:tc>
                  <a:txBody>
                    <a:bodyPr/>
                    <a:lstStyle/>
                    <a:p>
                      <a:pPr algn="ctr"/>
                      <a:r>
                        <a:rPr lang="pt-BR" dirty="0"/>
                        <a:t>false e true</a:t>
                      </a:r>
                    </a:p>
                  </a:txBody>
                  <a:tcPr/>
                </a:tc>
                <a:extLst>
                  <a:ext uri="{0D108BD9-81ED-4DB2-BD59-A6C34878D82A}">
                    <a16:rowId xmlns:a16="http://schemas.microsoft.com/office/drawing/2014/main" val="3339929145"/>
                  </a:ext>
                </a:extLst>
              </a:tr>
            </a:tbl>
          </a:graphicData>
        </a:graphic>
      </p:graphicFrame>
    </p:spTree>
    <p:extLst>
      <p:ext uri="{BB962C8B-B14F-4D97-AF65-F5344CB8AC3E}">
        <p14:creationId xmlns:p14="http://schemas.microsoft.com/office/powerpoint/2010/main" val="28907957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B7E87-3559-4C7A-98E9-88E77AEFBB63}"/>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AA2AA8B6-5B85-4906-9145-D565D3EB23A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5A48379A-DD11-4788-9EBF-079C89B4CE0D}"/>
              </a:ext>
            </a:extLst>
          </p:cNvPr>
          <p:cNvSpPr>
            <a:spLocks noGrp="1"/>
          </p:cNvSpPr>
          <p:nvPr>
            <p:ph type="sldNum" sz="quarter" idx="12"/>
          </p:nvPr>
        </p:nvSpPr>
        <p:spPr/>
        <p:txBody>
          <a:bodyPr/>
          <a:lstStyle/>
          <a:p>
            <a:fld id="{4898AEC0-503E-4FA4-859C-D0F72D6E3F79}" type="slidenum">
              <a:rPr lang="en-US" noProof="1" smtClean="0"/>
              <a:pPr/>
              <a:t>22</a:t>
            </a:fld>
            <a:endParaRPr lang="en-US" noProof="1"/>
          </a:p>
        </p:txBody>
      </p:sp>
      <p:pic>
        <p:nvPicPr>
          <p:cNvPr id="12" name="Imagem 11">
            <a:extLst>
              <a:ext uri="{FF2B5EF4-FFF2-40B4-BE49-F238E27FC236}">
                <a16:creationId xmlns:a16="http://schemas.microsoft.com/office/drawing/2014/main" id="{BC7EEB95-F4C5-4990-BE47-0F2D99944F67}"/>
              </a:ext>
            </a:extLst>
          </p:cNvPr>
          <p:cNvPicPr>
            <a:picLocks noChangeAspect="1"/>
          </p:cNvPicPr>
          <p:nvPr/>
        </p:nvPicPr>
        <p:blipFill>
          <a:blip r:embed="rId2"/>
          <a:stretch>
            <a:fillRect/>
          </a:stretch>
        </p:blipFill>
        <p:spPr>
          <a:xfrm>
            <a:off x="2010867" y="1251132"/>
            <a:ext cx="8169791" cy="5165097"/>
          </a:xfrm>
          <a:prstGeom prst="rect">
            <a:avLst/>
          </a:prstGeom>
        </p:spPr>
      </p:pic>
    </p:spTree>
    <p:extLst>
      <p:ext uri="{BB962C8B-B14F-4D97-AF65-F5344CB8AC3E}">
        <p14:creationId xmlns:p14="http://schemas.microsoft.com/office/powerpoint/2010/main" val="32863473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20C454-981E-400C-96CB-4395C6AA71BB}"/>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747F28E7-6834-46F3-8E2A-1AD7EAF1A58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A4FC05F-7682-45E8-8C74-3A59D9A291B3}"/>
              </a:ext>
            </a:extLst>
          </p:cNvPr>
          <p:cNvSpPr>
            <a:spLocks noGrp="1"/>
          </p:cNvSpPr>
          <p:nvPr>
            <p:ph type="sldNum" sz="quarter" idx="12"/>
          </p:nvPr>
        </p:nvSpPr>
        <p:spPr/>
        <p:txBody>
          <a:bodyPr/>
          <a:lstStyle/>
          <a:p>
            <a:fld id="{4898AEC0-503E-4FA4-859C-D0F72D6E3F79}" type="slidenum">
              <a:rPr lang="en-US" noProof="1" smtClean="0"/>
              <a:pPr/>
              <a:t>23</a:t>
            </a:fld>
            <a:endParaRPr lang="en-US" noProof="1"/>
          </a:p>
        </p:txBody>
      </p:sp>
      <p:pic>
        <p:nvPicPr>
          <p:cNvPr id="11" name="Imagem 10">
            <a:extLst>
              <a:ext uri="{FF2B5EF4-FFF2-40B4-BE49-F238E27FC236}">
                <a16:creationId xmlns:a16="http://schemas.microsoft.com/office/drawing/2014/main" id="{75F0D547-F014-4EFF-8ABA-AFDCB777C4C4}"/>
              </a:ext>
            </a:extLst>
          </p:cNvPr>
          <p:cNvPicPr>
            <a:picLocks noChangeAspect="1"/>
          </p:cNvPicPr>
          <p:nvPr/>
        </p:nvPicPr>
        <p:blipFill>
          <a:blip r:embed="rId2"/>
          <a:stretch>
            <a:fillRect/>
          </a:stretch>
        </p:blipFill>
        <p:spPr>
          <a:xfrm>
            <a:off x="1561655" y="1250838"/>
            <a:ext cx="9068690" cy="4886977"/>
          </a:xfrm>
          <a:prstGeom prst="rect">
            <a:avLst/>
          </a:prstGeom>
        </p:spPr>
      </p:pic>
    </p:spTree>
    <p:extLst>
      <p:ext uri="{BB962C8B-B14F-4D97-AF65-F5344CB8AC3E}">
        <p14:creationId xmlns:p14="http://schemas.microsoft.com/office/powerpoint/2010/main" val="14631175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E49BD7-DF74-4FED-B68A-B5CAE5CD70B0}"/>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8BBCD9C7-010E-40F2-A158-6C21BEF427B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A180A5A-5752-4B1E-9ECC-ED5B281F7BC2}"/>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pic>
        <p:nvPicPr>
          <p:cNvPr id="7" name="Espaço Reservado para Conteúdo 6">
            <a:extLst>
              <a:ext uri="{FF2B5EF4-FFF2-40B4-BE49-F238E27FC236}">
                <a16:creationId xmlns:a16="http://schemas.microsoft.com/office/drawing/2014/main" id="{80EB75E8-A7E6-4F02-856B-F2A18DDF8373}"/>
              </a:ext>
            </a:extLst>
          </p:cNvPr>
          <p:cNvPicPr>
            <a:picLocks noGrp="1" noChangeAspect="1"/>
          </p:cNvPicPr>
          <p:nvPr>
            <p:ph sz="quarter" idx="1"/>
          </p:nvPr>
        </p:nvPicPr>
        <p:blipFill>
          <a:blip r:embed="rId2"/>
          <a:stretch>
            <a:fillRect/>
          </a:stretch>
        </p:blipFill>
        <p:spPr>
          <a:xfrm>
            <a:off x="1196166" y="1264621"/>
            <a:ext cx="10036146" cy="4991032"/>
          </a:xfrm>
        </p:spPr>
      </p:pic>
    </p:spTree>
    <p:extLst>
      <p:ext uri="{BB962C8B-B14F-4D97-AF65-F5344CB8AC3E}">
        <p14:creationId xmlns:p14="http://schemas.microsoft.com/office/powerpoint/2010/main" val="31991696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28A4B-A0F0-4639-B3D8-401A8E5CD9D4}"/>
              </a:ext>
            </a:extLst>
          </p:cNvPr>
          <p:cNvSpPr>
            <a:spLocks noGrp="1"/>
          </p:cNvSpPr>
          <p:nvPr>
            <p:ph type="title"/>
          </p:nvPr>
        </p:nvSpPr>
        <p:spPr/>
        <p:txBody>
          <a:bodyPr/>
          <a:lstStyle/>
          <a:p>
            <a:r>
              <a:rPr lang="pt-BR" dirty="0"/>
              <a:t>Java – String</a:t>
            </a:r>
          </a:p>
        </p:txBody>
      </p:sp>
      <p:sp>
        <p:nvSpPr>
          <p:cNvPr id="3" name="Espaço Reservado para Texto 2">
            <a:extLst>
              <a:ext uri="{FF2B5EF4-FFF2-40B4-BE49-F238E27FC236}">
                <a16:creationId xmlns:a16="http://schemas.microsoft.com/office/drawing/2014/main" id="{3B57A8AA-0AD0-4803-94B0-DAB1F265A7E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1D3EDFB-29B0-43EB-9A7A-FF3327B8B5F8}"/>
              </a:ext>
            </a:extLst>
          </p:cNvPr>
          <p:cNvSpPr>
            <a:spLocks noGrp="1"/>
          </p:cNvSpPr>
          <p:nvPr>
            <p:ph type="sldNum" sz="quarter" idx="12"/>
          </p:nvPr>
        </p:nvSpPr>
        <p:spPr/>
        <p:txBody>
          <a:bodyPr/>
          <a:lstStyle/>
          <a:p>
            <a:fld id="{4898AEC0-503E-4FA4-859C-D0F72D6E3F79}" type="slidenum">
              <a:rPr lang="en-US" noProof="1" smtClean="0"/>
              <a:pPr/>
              <a:t>25</a:t>
            </a:fld>
            <a:endParaRPr lang="en-US" noProof="1"/>
          </a:p>
        </p:txBody>
      </p:sp>
      <p:pic>
        <p:nvPicPr>
          <p:cNvPr id="7" name="Imagem 6">
            <a:extLst>
              <a:ext uri="{FF2B5EF4-FFF2-40B4-BE49-F238E27FC236}">
                <a16:creationId xmlns:a16="http://schemas.microsoft.com/office/drawing/2014/main" id="{1AC8D1C0-5188-4F0D-8900-1BAE87BA409C}"/>
              </a:ext>
            </a:extLst>
          </p:cNvPr>
          <p:cNvPicPr>
            <a:picLocks noChangeAspect="1"/>
          </p:cNvPicPr>
          <p:nvPr/>
        </p:nvPicPr>
        <p:blipFill>
          <a:blip r:embed="rId2"/>
          <a:stretch>
            <a:fillRect/>
          </a:stretch>
        </p:blipFill>
        <p:spPr>
          <a:xfrm>
            <a:off x="1125785" y="1273136"/>
            <a:ext cx="9940429" cy="4864679"/>
          </a:xfrm>
          <a:prstGeom prst="rect">
            <a:avLst/>
          </a:prstGeom>
        </p:spPr>
      </p:pic>
    </p:spTree>
    <p:extLst>
      <p:ext uri="{BB962C8B-B14F-4D97-AF65-F5344CB8AC3E}">
        <p14:creationId xmlns:p14="http://schemas.microsoft.com/office/powerpoint/2010/main" val="13853080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FDCAC-DB8A-4D81-894E-EFE29FA237A2}"/>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79302028-A150-4463-A006-1873AFD3B7F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1F606AF-F25E-41DE-A361-EB80986DC775}"/>
              </a:ext>
            </a:extLst>
          </p:cNvPr>
          <p:cNvSpPr>
            <a:spLocks noGrp="1"/>
          </p:cNvSpPr>
          <p:nvPr>
            <p:ph type="sldNum" sz="quarter" idx="12"/>
          </p:nvPr>
        </p:nvSpPr>
        <p:spPr/>
        <p:txBody>
          <a:bodyPr/>
          <a:lstStyle/>
          <a:p>
            <a:fld id="{4898AEC0-503E-4FA4-859C-D0F72D6E3F79}" type="slidenum">
              <a:rPr lang="en-US" noProof="1" smtClean="0"/>
              <a:pPr/>
              <a:t>26</a:t>
            </a:fld>
            <a:endParaRPr lang="en-US" noProof="1"/>
          </a:p>
        </p:txBody>
      </p:sp>
      <p:pic>
        <p:nvPicPr>
          <p:cNvPr id="7" name="Imagem 6">
            <a:extLst>
              <a:ext uri="{FF2B5EF4-FFF2-40B4-BE49-F238E27FC236}">
                <a16:creationId xmlns:a16="http://schemas.microsoft.com/office/drawing/2014/main" id="{9EA46270-C333-49F4-9B5D-12E946D3B402}"/>
              </a:ext>
            </a:extLst>
          </p:cNvPr>
          <p:cNvPicPr>
            <a:picLocks noChangeAspect="1"/>
          </p:cNvPicPr>
          <p:nvPr/>
        </p:nvPicPr>
        <p:blipFill>
          <a:blip r:embed="rId2"/>
          <a:stretch>
            <a:fillRect/>
          </a:stretch>
        </p:blipFill>
        <p:spPr>
          <a:xfrm>
            <a:off x="1881352" y="1228084"/>
            <a:ext cx="8334704" cy="5011797"/>
          </a:xfrm>
          <a:prstGeom prst="rect">
            <a:avLst/>
          </a:prstGeom>
        </p:spPr>
      </p:pic>
    </p:spTree>
    <p:extLst>
      <p:ext uri="{BB962C8B-B14F-4D97-AF65-F5344CB8AC3E}">
        <p14:creationId xmlns:p14="http://schemas.microsoft.com/office/powerpoint/2010/main" val="1725950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4B917-3A2F-49BC-B556-4BD1C42BBC00}"/>
              </a:ext>
            </a:extLst>
          </p:cNvPr>
          <p:cNvSpPr>
            <a:spLocks noGrp="1"/>
          </p:cNvSpPr>
          <p:nvPr>
            <p:ph type="title"/>
          </p:nvPr>
        </p:nvSpPr>
        <p:spPr/>
        <p:txBody>
          <a:bodyPr/>
          <a:lstStyle/>
          <a:p>
            <a:r>
              <a:rPr lang="pt-BR" dirty="0"/>
              <a:t>Java – Entrada Formatada</a:t>
            </a:r>
          </a:p>
        </p:txBody>
      </p:sp>
      <p:sp>
        <p:nvSpPr>
          <p:cNvPr id="3" name="Espaço Reservado para Texto 2">
            <a:extLst>
              <a:ext uri="{FF2B5EF4-FFF2-40B4-BE49-F238E27FC236}">
                <a16:creationId xmlns:a16="http://schemas.microsoft.com/office/drawing/2014/main" id="{51571D3F-EDBA-43C0-91C3-BD4C11290D7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D93FED1-5E5A-4A3A-B62E-B0DE79A7F980}"/>
              </a:ext>
            </a:extLst>
          </p:cNvPr>
          <p:cNvSpPr>
            <a:spLocks noGrp="1"/>
          </p:cNvSpPr>
          <p:nvPr>
            <p:ph type="sldNum" sz="quarter" idx="12"/>
          </p:nvPr>
        </p:nvSpPr>
        <p:spPr/>
        <p:txBody>
          <a:bodyPr/>
          <a:lstStyle/>
          <a:p>
            <a:fld id="{4898AEC0-503E-4FA4-859C-D0F72D6E3F79}" type="slidenum">
              <a:rPr lang="en-US" noProof="1" smtClean="0"/>
              <a:pPr/>
              <a:t>27</a:t>
            </a:fld>
            <a:endParaRPr lang="en-US" noProof="1"/>
          </a:p>
        </p:txBody>
      </p:sp>
      <p:pic>
        <p:nvPicPr>
          <p:cNvPr id="7" name="Imagem 6">
            <a:extLst>
              <a:ext uri="{FF2B5EF4-FFF2-40B4-BE49-F238E27FC236}">
                <a16:creationId xmlns:a16="http://schemas.microsoft.com/office/drawing/2014/main" id="{2E647FAA-5FA2-4EF4-B640-9CF011573991}"/>
              </a:ext>
            </a:extLst>
          </p:cNvPr>
          <p:cNvPicPr>
            <a:picLocks noChangeAspect="1"/>
          </p:cNvPicPr>
          <p:nvPr/>
        </p:nvPicPr>
        <p:blipFill>
          <a:blip r:embed="rId2"/>
          <a:stretch>
            <a:fillRect/>
          </a:stretch>
        </p:blipFill>
        <p:spPr>
          <a:xfrm>
            <a:off x="1652306" y="1311344"/>
            <a:ext cx="8886914" cy="4944309"/>
          </a:xfrm>
          <a:prstGeom prst="rect">
            <a:avLst/>
          </a:prstGeom>
        </p:spPr>
      </p:pic>
    </p:spTree>
    <p:extLst>
      <p:ext uri="{BB962C8B-B14F-4D97-AF65-F5344CB8AC3E}">
        <p14:creationId xmlns:p14="http://schemas.microsoft.com/office/powerpoint/2010/main" val="21031121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3B981-421C-468E-A5AF-711298905639}"/>
              </a:ext>
            </a:extLst>
          </p:cNvPr>
          <p:cNvSpPr>
            <a:spLocks noGrp="1"/>
          </p:cNvSpPr>
          <p:nvPr>
            <p:ph type="title"/>
          </p:nvPr>
        </p:nvSpPr>
        <p:spPr/>
        <p:txBody>
          <a:bodyPr/>
          <a:lstStyle/>
          <a:p>
            <a:r>
              <a:rPr lang="pt-BR" dirty="0"/>
              <a:t>Java – Entrada Formatada</a:t>
            </a:r>
          </a:p>
        </p:txBody>
      </p:sp>
      <p:sp>
        <p:nvSpPr>
          <p:cNvPr id="3" name="Espaço Reservado para Texto 2">
            <a:extLst>
              <a:ext uri="{FF2B5EF4-FFF2-40B4-BE49-F238E27FC236}">
                <a16:creationId xmlns:a16="http://schemas.microsoft.com/office/drawing/2014/main" id="{8C20F301-1622-4480-A697-98B73239790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3F24AF0-DCB9-42C9-AD0D-E330BDA71EEA}"/>
              </a:ext>
            </a:extLst>
          </p:cNvPr>
          <p:cNvSpPr>
            <a:spLocks noGrp="1"/>
          </p:cNvSpPr>
          <p:nvPr>
            <p:ph type="sldNum" sz="quarter" idx="12"/>
          </p:nvPr>
        </p:nvSpPr>
        <p:spPr/>
        <p:txBody>
          <a:bodyPr/>
          <a:lstStyle/>
          <a:p>
            <a:fld id="{4898AEC0-503E-4FA4-859C-D0F72D6E3F79}" type="slidenum">
              <a:rPr lang="en-US" noProof="1" smtClean="0"/>
              <a:pPr/>
              <a:t>28</a:t>
            </a:fld>
            <a:endParaRPr lang="en-US" noProof="1"/>
          </a:p>
        </p:txBody>
      </p:sp>
      <p:pic>
        <p:nvPicPr>
          <p:cNvPr id="7" name="Imagem 6">
            <a:extLst>
              <a:ext uri="{FF2B5EF4-FFF2-40B4-BE49-F238E27FC236}">
                <a16:creationId xmlns:a16="http://schemas.microsoft.com/office/drawing/2014/main" id="{1D561DAB-B0AD-429D-9ECE-10C0A2D945FE}"/>
              </a:ext>
            </a:extLst>
          </p:cNvPr>
          <p:cNvPicPr>
            <a:picLocks noChangeAspect="1"/>
          </p:cNvPicPr>
          <p:nvPr/>
        </p:nvPicPr>
        <p:blipFill>
          <a:blip r:embed="rId2"/>
          <a:stretch>
            <a:fillRect/>
          </a:stretch>
        </p:blipFill>
        <p:spPr>
          <a:xfrm>
            <a:off x="2653572" y="1213590"/>
            <a:ext cx="7329870" cy="5090188"/>
          </a:xfrm>
          <a:prstGeom prst="rect">
            <a:avLst/>
          </a:prstGeom>
        </p:spPr>
      </p:pic>
    </p:spTree>
    <p:extLst>
      <p:ext uri="{BB962C8B-B14F-4D97-AF65-F5344CB8AC3E}">
        <p14:creationId xmlns:p14="http://schemas.microsoft.com/office/powerpoint/2010/main" val="10422589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A2342-469E-4D82-A312-166C26A635D6}"/>
              </a:ext>
            </a:extLst>
          </p:cNvPr>
          <p:cNvSpPr>
            <a:spLocks noGrp="1"/>
          </p:cNvSpPr>
          <p:nvPr>
            <p:ph type="title"/>
          </p:nvPr>
        </p:nvSpPr>
        <p:spPr/>
        <p:txBody>
          <a:bodyPr/>
          <a:lstStyle/>
          <a:p>
            <a:r>
              <a:rPr lang="pt-BR" dirty="0"/>
              <a:t>Java - Inferência de Tipos</a:t>
            </a:r>
          </a:p>
        </p:txBody>
      </p:sp>
      <p:sp>
        <p:nvSpPr>
          <p:cNvPr id="3" name="Espaço Reservado para Texto 2">
            <a:extLst>
              <a:ext uri="{FF2B5EF4-FFF2-40B4-BE49-F238E27FC236}">
                <a16:creationId xmlns:a16="http://schemas.microsoft.com/office/drawing/2014/main" id="{34C8EEFC-CE87-43CC-B87A-684881905D1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317F510-5BFC-406E-995F-E0A97ADCF6C8}"/>
              </a:ext>
            </a:extLst>
          </p:cNvPr>
          <p:cNvSpPr>
            <a:spLocks noGrp="1"/>
          </p:cNvSpPr>
          <p:nvPr>
            <p:ph type="sldNum" sz="quarter" idx="12"/>
          </p:nvPr>
        </p:nvSpPr>
        <p:spPr/>
        <p:txBody>
          <a:bodyPr/>
          <a:lstStyle/>
          <a:p>
            <a:fld id="{4898AEC0-503E-4FA4-859C-D0F72D6E3F79}" type="slidenum">
              <a:rPr lang="en-US" noProof="1" smtClean="0"/>
              <a:pPr/>
              <a:t>29</a:t>
            </a:fld>
            <a:endParaRPr lang="en-US" noProof="1"/>
          </a:p>
        </p:txBody>
      </p:sp>
      <p:pic>
        <p:nvPicPr>
          <p:cNvPr id="7" name="Imagem 6">
            <a:extLst>
              <a:ext uri="{FF2B5EF4-FFF2-40B4-BE49-F238E27FC236}">
                <a16:creationId xmlns:a16="http://schemas.microsoft.com/office/drawing/2014/main" id="{3C42554E-F90C-4B0F-8F95-F680FF36CDE6}"/>
              </a:ext>
            </a:extLst>
          </p:cNvPr>
          <p:cNvPicPr>
            <a:picLocks noChangeAspect="1"/>
          </p:cNvPicPr>
          <p:nvPr/>
        </p:nvPicPr>
        <p:blipFill>
          <a:blip r:embed="rId2"/>
          <a:stretch>
            <a:fillRect/>
          </a:stretch>
        </p:blipFill>
        <p:spPr>
          <a:xfrm>
            <a:off x="3559847" y="1208606"/>
            <a:ext cx="5637162" cy="5152437"/>
          </a:xfrm>
          <a:prstGeom prst="rect">
            <a:avLst/>
          </a:prstGeom>
        </p:spPr>
      </p:pic>
    </p:spTree>
    <p:extLst>
      <p:ext uri="{BB962C8B-B14F-4D97-AF65-F5344CB8AC3E}">
        <p14:creationId xmlns:p14="http://schemas.microsoft.com/office/powerpoint/2010/main" val="9267175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1CF9F-9CE9-423B-A512-32F2D409924E}"/>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12EA6760-3DAD-4C62-9741-9465906EAE6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2123290-463C-45AB-AF66-0B8A96451E98}"/>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8" name="Retângulo 7">
            <a:extLst>
              <a:ext uri="{FF2B5EF4-FFF2-40B4-BE49-F238E27FC236}">
                <a16:creationId xmlns:a16="http://schemas.microsoft.com/office/drawing/2014/main" id="{1D141EB8-A7FF-4E7E-A340-0BB79C2BBB32}"/>
              </a:ext>
            </a:extLst>
          </p:cNvPr>
          <p:cNvSpPr/>
          <p:nvPr/>
        </p:nvSpPr>
        <p:spPr>
          <a:xfrm>
            <a:off x="288083" y="1368350"/>
            <a:ext cx="2056974" cy="1200329"/>
          </a:xfrm>
          <a:prstGeom prst="rect">
            <a:avLst/>
          </a:prstGeom>
          <a:noFill/>
        </p:spPr>
        <p:txBody>
          <a:bodyPr wrap="none" lIns="91440" tIns="45720" rIns="91440" bIns="45720">
            <a:spAutoFit/>
          </a:bodyPr>
          <a:lstStyle/>
          <a:p>
            <a:pPr algn="ctr"/>
            <a:r>
              <a:rPr lang="pt-BR" sz="7200" b="1" cap="none" spc="0" dirty="0">
                <a:ln w="22225">
                  <a:solidFill>
                    <a:schemeClr val="accent2"/>
                  </a:solidFill>
                  <a:prstDash val="solid"/>
                </a:ln>
                <a:solidFill>
                  <a:schemeClr val="accent2">
                    <a:lumMod val="40000"/>
                    <a:lumOff val="60000"/>
                  </a:schemeClr>
                </a:solidFill>
                <a:effectLst/>
              </a:rPr>
              <a:t>1991</a:t>
            </a:r>
          </a:p>
        </p:txBody>
      </p:sp>
      <p:sp>
        <p:nvSpPr>
          <p:cNvPr id="9" name="Seta: para a Direita 8">
            <a:extLst>
              <a:ext uri="{FF2B5EF4-FFF2-40B4-BE49-F238E27FC236}">
                <a16:creationId xmlns:a16="http://schemas.microsoft.com/office/drawing/2014/main" id="{62EFDD24-22C8-4C2F-9CB8-F94DFB2D4BF9}"/>
              </a:ext>
            </a:extLst>
          </p:cNvPr>
          <p:cNvSpPr/>
          <p:nvPr/>
        </p:nvSpPr>
        <p:spPr>
          <a:xfrm>
            <a:off x="2781701" y="1752458"/>
            <a:ext cx="2030930"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0" name="Imagem 9">
            <a:extLst>
              <a:ext uri="{FF2B5EF4-FFF2-40B4-BE49-F238E27FC236}">
                <a16:creationId xmlns:a16="http://schemas.microsoft.com/office/drawing/2014/main" id="{73745015-BF64-4BC5-BED7-03BBA482D674}"/>
              </a:ext>
            </a:extLst>
          </p:cNvPr>
          <p:cNvPicPr>
            <a:picLocks noChangeAspect="1"/>
          </p:cNvPicPr>
          <p:nvPr/>
        </p:nvPicPr>
        <p:blipFill>
          <a:blip r:embed="rId3"/>
          <a:stretch>
            <a:fillRect/>
          </a:stretch>
        </p:blipFill>
        <p:spPr>
          <a:xfrm>
            <a:off x="296419" y="3779937"/>
            <a:ext cx="2594382" cy="2357878"/>
          </a:xfrm>
          <a:prstGeom prst="rect">
            <a:avLst/>
          </a:prstGeom>
        </p:spPr>
      </p:pic>
      <p:pic>
        <p:nvPicPr>
          <p:cNvPr id="12" name="Imagem 11" descr="Pessoas olhando para a câmera&#10;&#10;Descrição gerada automaticamente">
            <a:extLst>
              <a:ext uri="{FF2B5EF4-FFF2-40B4-BE49-F238E27FC236}">
                <a16:creationId xmlns:a16="http://schemas.microsoft.com/office/drawing/2014/main" id="{5887FDC4-5074-4075-AC70-70CBD9C9F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244" y="1651454"/>
            <a:ext cx="5867938" cy="2499307"/>
          </a:xfrm>
          <a:prstGeom prst="rect">
            <a:avLst/>
          </a:prstGeom>
        </p:spPr>
      </p:pic>
      <p:sp>
        <p:nvSpPr>
          <p:cNvPr id="13" name="CaixaDeTexto 12">
            <a:extLst>
              <a:ext uri="{FF2B5EF4-FFF2-40B4-BE49-F238E27FC236}">
                <a16:creationId xmlns:a16="http://schemas.microsoft.com/office/drawing/2014/main" id="{1A1AC7B6-1454-4B74-8C1D-87E3DCC1D07B}"/>
              </a:ext>
            </a:extLst>
          </p:cNvPr>
          <p:cNvSpPr txBox="1"/>
          <p:nvPr/>
        </p:nvSpPr>
        <p:spPr>
          <a:xfrm>
            <a:off x="5640404" y="2974206"/>
            <a:ext cx="914400" cy="91440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sp>
        <p:nvSpPr>
          <p:cNvPr id="14" name="Retângulo 13">
            <a:extLst>
              <a:ext uri="{FF2B5EF4-FFF2-40B4-BE49-F238E27FC236}">
                <a16:creationId xmlns:a16="http://schemas.microsoft.com/office/drawing/2014/main" id="{733F441E-B42C-4761-B0D1-F5F647D86DC2}"/>
              </a:ext>
            </a:extLst>
          </p:cNvPr>
          <p:cNvSpPr/>
          <p:nvPr/>
        </p:nvSpPr>
        <p:spPr>
          <a:xfrm>
            <a:off x="6206678" y="791622"/>
            <a:ext cx="4789132"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rgbClr val="00B050"/>
                </a:solidFill>
              </a:rPr>
              <a:t>GREEN PROJECT</a:t>
            </a:r>
            <a:endParaRPr lang="pt-BR" sz="5400" b="1" cap="none" spc="0" dirty="0">
              <a:ln w="22225">
                <a:solidFill>
                  <a:schemeClr val="accent2"/>
                </a:solidFill>
                <a:prstDash val="solid"/>
              </a:ln>
              <a:solidFill>
                <a:srgbClr val="00B050"/>
              </a:solidFill>
              <a:effectLst/>
            </a:endParaRPr>
          </a:p>
        </p:txBody>
      </p:sp>
      <p:cxnSp>
        <p:nvCxnSpPr>
          <p:cNvPr id="16" name="Conector: Angulado 15">
            <a:extLst>
              <a:ext uri="{FF2B5EF4-FFF2-40B4-BE49-F238E27FC236}">
                <a16:creationId xmlns:a16="http://schemas.microsoft.com/office/drawing/2014/main" id="{9A2A6B73-0F90-40B9-80F9-5ED29137CABE}"/>
              </a:ext>
            </a:extLst>
          </p:cNvPr>
          <p:cNvCxnSpPr>
            <a:cxnSpLocks/>
            <a:stCxn id="12" idx="1"/>
            <a:endCxn id="10" idx="3"/>
          </p:cNvCxnSpPr>
          <p:nvPr/>
        </p:nvCxnSpPr>
        <p:spPr>
          <a:xfrm rot="10800000" flipV="1">
            <a:off x="2890802" y="2901108"/>
            <a:ext cx="2637443" cy="2057768"/>
          </a:xfrm>
          <a:prstGeom prst="bentConnector3">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793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127BCB-5B99-4793-B7E6-64B1C2B2E34D}"/>
              </a:ext>
            </a:extLst>
          </p:cNvPr>
          <p:cNvSpPr>
            <a:spLocks noGrp="1"/>
          </p:cNvSpPr>
          <p:nvPr>
            <p:ph type="title"/>
          </p:nvPr>
        </p:nvSpPr>
        <p:spPr/>
        <p:txBody>
          <a:bodyPr/>
          <a:lstStyle/>
          <a:p>
            <a:r>
              <a:rPr lang="pt-BR" dirty="0"/>
              <a:t>Java – Convertendo para Objeto e Verificando o Tipo</a:t>
            </a:r>
          </a:p>
        </p:txBody>
      </p:sp>
      <p:sp>
        <p:nvSpPr>
          <p:cNvPr id="3" name="Espaço Reservado para Texto 2">
            <a:extLst>
              <a:ext uri="{FF2B5EF4-FFF2-40B4-BE49-F238E27FC236}">
                <a16:creationId xmlns:a16="http://schemas.microsoft.com/office/drawing/2014/main" id="{674FBFE4-1332-4AD7-BA54-89521298C92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3A49767-0EAD-4C15-AF84-AF148F6ECF94}"/>
              </a:ext>
            </a:extLst>
          </p:cNvPr>
          <p:cNvSpPr>
            <a:spLocks noGrp="1"/>
          </p:cNvSpPr>
          <p:nvPr>
            <p:ph type="sldNum" sz="quarter" idx="12"/>
          </p:nvPr>
        </p:nvSpPr>
        <p:spPr/>
        <p:txBody>
          <a:bodyPr/>
          <a:lstStyle/>
          <a:p>
            <a:fld id="{4898AEC0-503E-4FA4-859C-D0F72D6E3F79}" type="slidenum">
              <a:rPr lang="en-US" noProof="1" smtClean="0"/>
              <a:pPr/>
              <a:t>30</a:t>
            </a:fld>
            <a:endParaRPr lang="en-US" noProof="1"/>
          </a:p>
        </p:txBody>
      </p:sp>
      <p:pic>
        <p:nvPicPr>
          <p:cNvPr id="7" name="Imagem 6">
            <a:extLst>
              <a:ext uri="{FF2B5EF4-FFF2-40B4-BE49-F238E27FC236}">
                <a16:creationId xmlns:a16="http://schemas.microsoft.com/office/drawing/2014/main" id="{EFA622BD-A7B1-477B-88DD-5A5A517818E3}"/>
              </a:ext>
            </a:extLst>
          </p:cNvPr>
          <p:cNvPicPr>
            <a:picLocks noChangeAspect="1"/>
          </p:cNvPicPr>
          <p:nvPr/>
        </p:nvPicPr>
        <p:blipFill>
          <a:blip r:embed="rId2"/>
          <a:stretch>
            <a:fillRect/>
          </a:stretch>
        </p:blipFill>
        <p:spPr>
          <a:xfrm>
            <a:off x="1096961" y="1245704"/>
            <a:ext cx="10263829" cy="5009949"/>
          </a:xfrm>
          <a:prstGeom prst="rect">
            <a:avLst/>
          </a:prstGeom>
        </p:spPr>
      </p:pic>
    </p:spTree>
    <p:extLst>
      <p:ext uri="{BB962C8B-B14F-4D97-AF65-F5344CB8AC3E}">
        <p14:creationId xmlns:p14="http://schemas.microsoft.com/office/powerpoint/2010/main" val="38673593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E0A133-7498-4C33-ADC6-3137E6D48881}"/>
              </a:ext>
            </a:extLst>
          </p:cNvPr>
          <p:cNvSpPr>
            <a:spLocks noGrp="1"/>
          </p:cNvSpPr>
          <p:nvPr>
            <p:ph type="title"/>
          </p:nvPr>
        </p:nvSpPr>
        <p:spPr/>
        <p:txBody>
          <a:bodyPr/>
          <a:lstStyle/>
          <a:p>
            <a:r>
              <a:rPr lang="pt-BR" dirty="0"/>
              <a:t>Java – Classe Math</a:t>
            </a:r>
          </a:p>
        </p:txBody>
      </p:sp>
      <p:sp>
        <p:nvSpPr>
          <p:cNvPr id="3" name="Espaço Reservado para Texto 2">
            <a:extLst>
              <a:ext uri="{FF2B5EF4-FFF2-40B4-BE49-F238E27FC236}">
                <a16:creationId xmlns:a16="http://schemas.microsoft.com/office/drawing/2014/main" id="{A3CEA5D9-1974-487B-AAA8-77B0E68BDCC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E503D74-B05E-49CE-A5FF-B3A17E5FB3EC}"/>
              </a:ext>
            </a:extLst>
          </p:cNvPr>
          <p:cNvSpPr>
            <a:spLocks noGrp="1"/>
          </p:cNvSpPr>
          <p:nvPr>
            <p:ph type="sldNum" sz="quarter" idx="12"/>
          </p:nvPr>
        </p:nvSpPr>
        <p:spPr/>
        <p:txBody>
          <a:bodyPr/>
          <a:lstStyle/>
          <a:p>
            <a:fld id="{4898AEC0-503E-4FA4-859C-D0F72D6E3F79}" type="slidenum">
              <a:rPr lang="en-US" noProof="1" smtClean="0"/>
              <a:pPr/>
              <a:t>31</a:t>
            </a:fld>
            <a:endParaRPr lang="en-US" noProof="1"/>
          </a:p>
        </p:txBody>
      </p:sp>
      <p:pic>
        <p:nvPicPr>
          <p:cNvPr id="7" name="Imagem 6">
            <a:extLst>
              <a:ext uri="{FF2B5EF4-FFF2-40B4-BE49-F238E27FC236}">
                <a16:creationId xmlns:a16="http://schemas.microsoft.com/office/drawing/2014/main" id="{42A127BF-DDAF-4C79-BA99-FF95DE891CC1}"/>
              </a:ext>
            </a:extLst>
          </p:cNvPr>
          <p:cNvPicPr>
            <a:picLocks noChangeAspect="1"/>
          </p:cNvPicPr>
          <p:nvPr/>
        </p:nvPicPr>
        <p:blipFill>
          <a:blip r:embed="rId3"/>
          <a:stretch>
            <a:fillRect/>
          </a:stretch>
        </p:blipFill>
        <p:spPr>
          <a:xfrm>
            <a:off x="3027902" y="1223484"/>
            <a:ext cx="6136196" cy="5032169"/>
          </a:xfrm>
          <a:prstGeom prst="rect">
            <a:avLst/>
          </a:prstGeom>
        </p:spPr>
      </p:pic>
    </p:spTree>
    <p:extLst>
      <p:ext uri="{BB962C8B-B14F-4D97-AF65-F5344CB8AC3E}">
        <p14:creationId xmlns:p14="http://schemas.microsoft.com/office/powerpoint/2010/main" val="41739725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0C8B4-68EF-4D27-97B2-B5EA2FC06836}"/>
              </a:ext>
            </a:extLst>
          </p:cNvPr>
          <p:cNvSpPr>
            <a:spLocks noGrp="1"/>
          </p:cNvSpPr>
          <p:nvPr>
            <p:ph type="title"/>
          </p:nvPr>
        </p:nvSpPr>
        <p:spPr/>
        <p:txBody>
          <a:bodyPr/>
          <a:lstStyle/>
          <a:p>
            <a:r>
              <a:rPr lang="pt-BR" dirty="0"/>
              <a:t>Java – Operadores Aritméticos</a:t>
            </a:r>
          </a:p>
        </p:txBody>
      </p:sp>
      <p:sp>
        <p:nvSpPr>
          <p:cNvPr id="3" name="Espaço Reservado para Texto 2">
            <a:extLst>
              <a:ext uri="{FF2B5EF4-FFF2-40B4-BE49-F238E27FC236}">
                <a16:creationId xmlns:a16="http://schemas.microsoft.com/office/drawing/2014/main" id="{B855676E-5F71-4BED-80C1-65AE377AE31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F8EB8B9-BB43-41F3-A9EE-F62969713302}"/>
              </a:ext>
            </a:extLst>
          </p:cNvPr>
          <p:cNvSpPr>
            <a:spLocks noGrp="1"/>
          </p:cNvSpPr>
          <p:nvPr>
            <p:ph type="sldNum" sz="quarter" idx="12"/>
          </p:nvPr>
        </p:nvSpPr>
        <p:spPr/>
        <p:txBody>
          <a:bodyPr/>
          <a:lstStyle/>
          <a:p>
            <a:fld id="{4898AEC0-503E-4FA4-859C-D0F72D6E3F79}" type="slidenum">
              <a:rPr lang="en-US" noProof="1" smtClean="0"/>
              <a:pPr/>
              <a:t>32</a:t>
            </a:fld>
            <a:endParaRPr lang="en-US" noProof="1"/>
          </a:p>
        </p:txBody>
      </p:sp>
      <p:pic>
        <p:nvPicPr>
          <p:cNvPr id="7" name="Imagem 6">
            <a:extLst>
              <a:ext uri="{FF2B5EF4-FFF2-40B4-BE49-F238E27FC236}">
                <a16:creationId xmlns:a16="http://schemas.microsoft.com/office/drawing/2014/main" id="{4482B19B-E699-4E0B-94F6-697A168EFE0C}"/>
              </a:ext>
            </a:extLst>
          </p:cNvPr>
          <p:cNvPicPr>
            <a:picLocks noChangeAspect="1"/>
          </p:cNvPicPr>
          <p:nvPr/>
        </p:nvPicPr>
        <p:blipFill>
          <a:blip r:embed="rId2"/>
          <a:stretch>
            <a:fillRect/>
          </a:stretch>
        </p:blipFill>
        <p:spPr>
          <a:xfrm>
            <a:off x="2521451" y="1311964"/>
            <a:ext cx="8009579" cy="5062331"/>
          </a:xfrm>
          <a:prstGeom prst="rect">
            <a:avLst/>
          </a:prstGeom>
        </p:spPr>
      </p:pic>
    </p:spTree>
    <p:extLst>
      <p:ext uri="{BB962C8B-B14F-4D97-AF65-F5344CB8AC3E}">
        <p14:creationId xmlns:p14="http://schemas.microsoft.com/office/powerpoint/2010/main" val="36226941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30EF3D-022C-4739-9218-0B37BCD5CEEE}"/>
              </a:ext>
            </a:extLst>
          </p:cNvPr>
          <p:cNvSpPr>
            <a:spLocks noGrp="1"/>
          </p:cNvSpPr>
          <p:nvPr>
            <p:ph type="title"/>
          </p:nvPr>
        </p:nvSpPr>
        <p:spPr/>
        <p:txBody>
          <a:bodyPr/>
          <a:lstStyle/>
          <a:p>
            <a:r>
              <a:rPr lang="pt-BR" dirty="0"/>
              <a:t>Java – Operadores Aritméticos</a:t>
            </a:r>
          </a:p>
        </p:txBody>
      </p:sp>
      <p:sp>
        <p:nvSpPr>
          <p:cNvPr id="3" name="Espaço Reservado para Texto 2">
            <a:extLst>
              <a:ext uri="{FF2B5EF4-FFF2-40B4-BE49-F238E27FC236}">
                <a16:creationId xmlns:a16="http://schemas.microsoft.com/office/drawing/2014/main" id="{5DD746DD-6586-4667-A60B-A60E28721AB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BF27922-1C75-4519-BA93-FDC3471CE6D4}"/>
              </a:ext>
            </a:extLst>
          </p:cNvPr>
          <p:cNvSpPr>
            <a:spLocks noGrp="1"/>
          </p:cNvSpPr>
          <p:nvPr>
            <p:ph type="sldNum" sz="quarter" idx="12"/>
          </p:nvPr>
        </p:nvSpPr>
        <p:spPr/>
        <p:txBody>
          <a:bodyPr/>
          <a:lstStyle/>
          <a:p>
            <a:fld id="{4898AEC0-503E-4FA4-859C-D0F72D6E3F79}" type="slidenum">
              <a:rPr lang="en-US" noProof="1" smtClean="0"/>
              <a:pPr/>
              <a:t>33</a:t>
            </a:fld>
            <a:endParaRPr lang="en-US" noProof="1"/>
          </a:p>
        </p:txBody>
      </p:sp>
      <p:pic>
        <p:nvPicPr>
          <p:cNvPr id="7" name="Imagem 6">
            <a:extLst>
              <a:ext uri="{FF2B5EF4-FFF2-40B4-BE49-F238E27FC236}">
                <a16:creationId xmlns:a16="http://schemas.microsoft.com/office/drawing/2014/main" id="{444B845B-3A6A-4A65-BC21-040B7C571019}"/>
              </a:ext>
            </a:extLst>
          </p:cNvPr>
          <p:cNvPicPr>
            <a:picLocks noChangeAspect="1"/>
          </p:cNvPicPr>
          <p:nvPr/>
        </p:nvPicPr>
        <p:blipFill>
          <a:blip r:embed="rId2"/>
          <a:stretch>
            <a:fillRect/>
          </a:stretch>
        </p:blipFill>
        <p:spPr>
          <a:xfrm>
            <a:off x="2235836" y="1338470"/>
            <a:ext cx="8117242" cy="5088833"/>
          </a:xfrm>
          <a:prstGeom prst="rect">
            <a:avLst/>
          </a:prstGeom>
        </p:spPr>
      </p:pic>
    </p:spTree>
    <p:extLst>
      <p:ext uri="{BB962C8B-B14F-4D97-AF65-F5344CB8AC3E}">
        <p14:creationId xmlns:p14="http://schemas.microsoft.com/office/powerpoint/2010/main" val="34731147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CE6F59-206A-4BA2-A399-753E63209DD6}"/>
              </a:ext>
            </a:extLst>
          </p:cNvPr>
          <p:cNvSpPr>
            <a:spLocks noGrp="1"/>
          </p:cNvSpPr>
          <p:nvPr>
            <p:ph type="title"/>
          </p:nvPr>
        </p:nvSpPr>
        <p:spPr/>
        <p:txBody>
          <a:bodyPr/>
          <a:lstStyle/>
          <a:p>
            <a:r>
              <a:rPr lang="pt-BR" dirty="0"/>
              <a:t>Java – Exercícios Básicos</a:t>
            </a:r>
          </a:p>
        </p:txBody>
      </p:sp>
      <p:sp>
        <p:nvSpPr>
          <p:cNvPr id="3" name="Espaço Reservado para Texto 2">
            <a:extLst>
              <a:ext uri="{FF2B5EF4-FFF2-40B4-BE49-F238E27FC236}">
                <a16:creationId xmlns:a16="http://schemas.microsoft.com/office/drawing/2014/main" id="{BDF77E5F-3217-4F06-ADC8-EEA1C1E8F765}"/>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B845D26E-1358-4FC6-9FB3-95A9F24345B5}"/>
              </a:ext>
            </a:extLst>
          </p:cNvPr>
          <p:cNvSpPr>
            <a:spLocks noGrp="1"/>
          </p:cNvSpPr>
          <p:nvPr>
            <p:ph type="sldNum" sz="quarter" idx="12"/>
          </p:nvPr>
        </p:nvSpPr>
        <p:spPr/>
        <p:txBody>
          <a:bodyPr/>
          <a:lstStyle/>
          <a:p>
            <a:fld id="{4898AEC0-503E-4FA4-859C-D0F72D6E3F79}" type="slidenum">
              <a:rPr lang="en-US" noProof="1" smtClean="0"/>
              <a:pPr/>
              <a:t>34</a:t>
            </a:fld>
            <a:endParaRPr lang="en-US" noProof="1"/>
          </a:p>
        </p:txBody>
      </p:sp>
      <p:sp>
        <p:nvSpPr>
          <p:cNvPr id="5" name="Espaço Reservado para Conteúdo 4">
            <a:extLst>
              <a:ext uri="{FF2B5EF4-FFF2-40B4-BE49-F238E27FC236}">
                <a16:creationId xmlns:a16="http://schemas.microsoft.com/office/drawing/2014/main" id="{20B8DD2F-44EE-49D9-8CDF-6E2A5B1712BC}"/>
              </a:ext>
            </a:extLst>
          </p:cNvPr>
          <p:cNvSpPr>
            <a:spLocks noGrp="1"/>
          </p:cNvSpPr>
          <p:nvPr>
            <p:ph sz="quarter" idx="1"/>
          </p:nvPr>
        </p:nvSpPr>
        <p:spPr/>
        <p:txBody>
          <a:bodyPr/>
          <a:lstStyle/>
          <a:p>
            <a:pPr marL="457200" indent="-457200">
              <a:buFont typeface="+mj-lt"/>
              <a:buAutoNum type="arabicPeriod"/>
            </a:pPr>
            <a:r>
              <a:rPr lang="pt-BR" dirty="0"/>
              <a:t>Criar um programa que leia a temperatura em Fahrenheit e converta para Celsius.</a:t>
            </a:r>
          </a:p>
          <a:p>
            <a:pPr marL="457200" indent="-457200">
              <a:buFont typeface="+mj-lt"/>
              <a:buAutoNum type="arabicPeriod"/>
            </a:pPr>
            <a:endParaRPr lang="pt-BR" dirty="0"/>
          </a:p>
          <a:p>
            <a:pPr marL="457200" indent="-457200">
              <a:buFont typeface="+mj-lt"/>
              <a:buAutoNum type="arabicPeriod"/>
            </a:pPr>
            <a:r>
              <a:rPr lang="pt-BR" dirty="0"/>
              <a:t>Criar um programa que leia a temperatura em Celsius e converta para Fahrenheit.</a:t>
            </a:r>
          </a:p>
          <a:p>
            <a:pPr marL="457200" indent="-457200">
              <a:buFont typeface="+mj-lt"/>
              <a:buAutoNum type="arabicPeriod"/>
            </a:pPr>
            <a:endParaRPr lang="pt-BR" dirty="0"/>
          </a:p>
          <a:p>
            <a:pPr marL="457200" indent="-457200">
              <a:buFont typeface="+mj-lt"/>
              <a:buAutoNum type="arabicPeriod"/>
            </a:pPr>
            <a:r>
              <a:rPr lang="pt-BR" dirty="0"/>
              <a:t>Criar um programa que leia o peso e a altura do usuário e imprima no console o IMC.</a:t>
            </a:r>
          </a:p>
          <a:p>
            <a:pPr marL="457200" indent="-457200">
              <a:buFont typeface="+mj-lt"/>
              <a:buAutoNum type="arabicPeriod"/>
            </a:pPr>
            <a:endParaRPr lang="pt-BR" dirty="0"/>
          </a:p>
          <a:p>
            <a:pPr marL="457200" indent="-457200">
              <a:buFont typeface="+mj-lt"/>
              <a:buAutoNum type="arabicPeriod"/>
            </a:pPr>
            <a:r>
              <a:rPr lang="pt-BR" dirty="0"/>
              <a:t>Criar um programa que leia um valor e apresente os resultados ao quadrado e ao cubo do valor.</a:t>
            </a:r>
          </a:p>
          <a:p>
            <a:pPr marL="457200" indent="-457200">
              <a:buFont typeface="+mj-lt"/>
              <a:buAutoNum type="arabicPeriod"/>
            </a:pPr>
            <a:endParaRPr lang="pt-BR" dirty="0"/>
          </a:p>
          <a:p>
            <a:pPr marL="457200" indent="-457200">
              <a:buFont typeface="+mj-lt"/>
              <a:buAutoNum type="arabicPeriod"/>
            </a:pPr>
            <a:r>
              <a:rPr lang="pt-BR" dirty="0"/>
              <a:t>Criar um programa que leia o valor da base e da altura de um triângulo e calcule a área.</a:t>
            </a:r>
          </a:p>
          <a:p>
            <a:pPr marL="457200" indent="-457200">
              <a:buFont typeface="+mj-lt"/>
              <a:buAutoNum type="arabicPeriod"/>
            </a:pPr>
            <a:endParaRPr lang="pt-BR" dirty="0"/>
          </a:p>
          <a:p>
            <a:pPr marL="457200" indent="-457200">
              <a:buFont typeface="+mj-lt"/>
              <a:buAutoNum type="arabicPeriod"/>
            </a:pPr>
            <a:r>
              <a:rPr lang="pt-BR" dirty="0"/>
              <a:t>Criar um programa que resolve equações do segundo grau (ax2 + bx + c = 0) utilizando a fórmula de Bhaskara. Use como exemplo a = 1, b = 12 e c = -13. Encontre o delta</a:t>
            </a:r>
          </a:p>
        </p:txBody>
      </p:sp>
    </p:spTree>
    <p:extLst>
      <p:ext uri="{BB962C8B-B14F-4D97-AF65-F5344CB8AC3E}">
        <p14:creationId xmlns:p14="http://schemas.microsoft.com/office/powerpoint/2010/main" val="36341529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fade">
                                      <p:cBhvr>
                                        <p:cTn id="3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FA7710-F328-4620-A9FD-5BB931179E65}"/>
              </a:ext>
            </a:extLst>
          </p:cNvPr>
          <p:cNvSpPr>
            <a:spLocks noGrp="1"/>
          </p:cNvSpPr>
          <p:nvPr>
            <p:ph type="title"/>
          </p:nvPr>
        </p:nvSpPr>
        <p:spPr/>
        <p:txBody>
          <a:bodyPr/>
          <a:lstStyle/>
          <a:p>
            <a:r>
              <a:rPr lang="pt-BR" dirty="0"/>
              <a:t>Java – Exercícios Básicos</a:t>
            </a:r>
          </a:p>
        </p:txBody>
      </p:sp>
      <p:sp>
        <p:nvSpPr>
          <p:cNvPr id="3" name="Espaço Reservado para Texto 2">
            <a:extLst>
              <a:ext uri="{FF2B5EF4-FFF2-40B4-BE49-F238E27FC236}">
                <a16:creationId xmlns:a16="http://schemas.microsoft.com/office/drawing/2014/main" id="{1C62B5CF-3A2A-45C7-8CC0-A5F3DEF91C0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6F0A413-99FB-42E3-9267-D570CFF7E2B0}"/>
              </a:ext>
            </a:extLst>
          </p:cNvPr>
          <p:cNvSpPr>
            <a:spLocks noGrp="1"/>
          </p:cNvSpPr>
          <p:nvPr>
            <p:ph type="sldNum" sz="quarter" idx="12"/>
          </p:nvPr>
        </p:nvSpPr>
        <p:spPr/>
        <p:txBody>
          <a:bodyPr/>
          <a:lstStyle/>
          <a:p>
            <a:fld id="{4898AEC0-503E-4FA4-859C-D0F72D6E3F79}" type="slidenum">
              <a:rPr lang="en-US" noProof="1" smtClean="0"/>
              <a:pPr/>
              <a:t>35</a:t>
            </a:fld>
            <a:endParaRPr lang="en-US" noProof="1"/>
          </a:p>
        </p:txBody>
      </p:sp>
      <p:pic>
        <p:nvPicPr>
          <p:cNvPr id="7" name="Imagem 6">
            <a:extLst>
              <a:ext uri="{FF2B5EF4-FFF2-40B4-BE49-F238E27FC236}">
                <a16:creationId xmlns:a16="http://schemas.microsoft.com/office/drawing/2014/main" id="{9DBC5CF6-4E23-4859-A52F-2A250BC06554}"/>
              </a:ext>
            </a:extLst>
          </p:cNvPr>
          <p:cNvPicPr>
            <a:picLocks noChangeAspect="1"/>
          </p:cNvPicPr>
          <p:nvPr/>
        </p:nvPicPr>
        <p:blipFill>
          <a:blip r:embed="rId2"/>
          <a:stretch>
            <a:fillRect/>
          </a:stretch>
        </p:blipFill>
        <p:spPr>
          <a:xfrm>
            <a:off x="116320" y="1242850"/>
            <a:ext cx="10964597" cy="4744064"/>
          </a:xfrm>
          <a:prstGeom prst="rect">
            <a:avLst/>
          </a:prstGeom>
        </p:spPr>
      </p:pic>
    </p:spTree>
    <p:extLst>
      <p:ext uri="{BB962C8B-B14F-4D97-AF65-F5344CB8AC3E}">
        <p14:creationId xmlns:p14="http://schemas.microsoft.com/office/powerpoint/2010/main" val="30765852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AD939-ACF4-4221-AF3A-35093B2336D3}"/>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FF2AD278-098C-45D0-B586-F24D5103DF3E}"/>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82AC30F-9883-48BD-966C-BFEF675634D6}"/>
              </a:ext>
            </a:extLst>
          </p:cNvPr>
          <p:cNvSpPr>
            <a:spLocks noGrp="1"/>
          </p:cNvSpPr>
          <p:nvPr>
            <p:ph type="sldNum" sz="quarter" idx="12"/>
          </p:nvPr>
        </p:nvSpPr>
        <p:spPr/>
        <p:txBody>
          <a:bodyPr/>
          <a:lstStyle/>
          <a:p>
            <a:fld id="{4898AEC0-503E-4FA4-859C-D0F72D6E3F79}" type="slidenum">
              <a:rPr lang="en-US" noProof="1" smtClean="0"/>
              <a:pPr/>
              <a:t>36</a:t>
            </a:fld>
            <a:endParaRPr lang="en-US" noProof="1"/>
          </a:p>
        </p:txBody>
      </p:sp>
      <p:pic>
        <p:nvPicPr>
          <p:cNvPr id="7" name="Imagem 6">
            <a:extLst>
              <a:ext uri="{FF2B5EF4-FFF2-40B4-BE49-F238E27FC236}">
                <a16:creationId xmlns:a16="http://schemas.microsoft.com/office/drawing/2014/main" id="{32F0120E-50F9-425E-94FC-2329E13BFA03}"/>
              </a:ext>
            </a:extLst>
          </p:cNvPr>
          <p:cNvPicPr>
            <a:picLocks noChangeAspect="1"/>
          </p:cNvPicPr>
          <p:nvPr/>
        </p:nvPicPr>
        <p:blipFill>
          <a:blip r:embed="rId2"/>
          <a:stretch>
            <a:fillRect/>
          </a:stretch>
        </p:blipFill>
        <p:spPr>
          <a:xfrm>
            <a:off x="2323669" y="1220997"/>
            <a:ext cx="7544188" cy="4965955"/>
          </a:xfrm>
          <a:prstGeom prst="rect">
            <a:avLst/>
          </a:prstGeom>
        </p:spPr>
      </p:pic>
    </p:spTree>
    <p:extLst>
      <p:ext uri="{BB962C8B-B14F-4D97-AF65-F5344CB8AC3E}">
        <p14:creationId xmlns:p14="http://schemas.microsoft.com/office/powerpoint/2010/main" val="7681917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678840-CB76-4A84-A327-02A6C1671D70}"/>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388366F7-E7D0-4139-AFF0-386430C2152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8E14C727-002A-4C80-90D1-FD2FAE057491}"/>
              </a:ext>
            </a:extLst>
          </p:cNvPr>
          <p:cNvSpPr>
            <a:spLocks noGrp="1"/>
          </p:cNvSpPr>
          <p:nvPr>
            <p:ph type="sldNum" sz="quarter" idx="12"/>
          </p:nvPr>
        </p:nvSpPr>
        <p:spPr/>
        <p:txBody>
          <a:bodyPr/>
          <a:lstStyle/>
          <a:p>
            <a:fld id="{4898AEC0-503E-4FA4-859C-D0F72D6E3F79}" type="slidenum">
              <a:rPr lang="en-US" noProof="1" smtClean="0"/>
              <a:pPr/>
              <a:t>37</a:t>
            </a:fld>
            <a:endParaRPr lang="en-US" noProof="1"/>
          </a:p>
        </p:txBody>
      </p:sp>
      <p:pic>
        <p:nvPicPr>
          <p:cNvPr id="7" name="Imagem 6">
            <a:extLst>
              <a:ext uri="{FF2B5EF4-FFF2-40B4-BE49-F238E27FC236}">
                <a16:creationId xmlns:a16="http://schemas.microsoft.com/office/drawing/2014/main" id="{8A666219-EC15-4D72-9810-20F92A103985}"/>
              </a:ext>
            </a:extLst>
          </p:cNvPr>
          <p:cNvPicPr>
            <a:picLocks noChangeAspect="1"/>
          </p:cNvPicPr>
          <p:nvPr/>
        </p:nvPicPr>
        <p:blipFill>
          <a:blip r:embed="rId2"/>
          <a:stretch>
            <a:fillRect/>
          </a:stretch>
        </p:blipFill>
        <p:spPr>
          <a:xfrm>
            <a:off x="979814" y="1279305"/>
            <a:ext cx="10589754" cy="4858510"/>
          </a:xfrm>
          <a:prstGeom prst="rect">
            <a:avLst/>
          </a:prstGeom>
        </p:spPr>
      </p:pic>
    </p:spTree>
    <p:extLst>
      <p:ext uri="{BB962C8B-B14F-4D97-AF65-F5344CB8AC3E}">
        <p14:creationId xmlns:p14="http://schemas.microsoft.com/office/powerpoint/2010/main" val="2797033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57F23-9463-4B8E-84AC-8BC7FE94D6B3}"/>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A9CC48EC-8D2F-4619-B676-30954A061E3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CC3DA8D-28C5-4B12-B3FB-E8C929796C74}"/>
              </a:ext>
            </a:extLst>
          </p:cNvPr>
          <p:cNvSpPr>
            <a:spLocks noGrp="1"/>
          </p:cNvSpPr>
          <p:nvPr>
            <p:ph type="sldNum" sz="quarter" idx="12"/>
          </p:nvPr>
        </p:nvSpPr>
        <p:spPr/>
        <p:txBody>
          <a:bodyPr/>
          <a:lstStyle/>
          <a:p>
            <a:fld id="{4898AEC0-503E-4FA4-859C-D0F72D6E3F79}" type="slidenum">
              <a:rPr lang="en-US" noProof="1" smtClean="0"/>
              <a:pPr/>
              <a:t>38</a:t>
            </a:fld>
            <a:endParaRPr lang="en-US" noProof="1"/>
          </a:p>
        </p:txBody>
      </p:sp>
      <p:pic>
        <p:nvPicPr>
          <p:cNvPr id="7" name="Imagem 6">
            <a:extLst>
              <a:ext uri="{FF2B5EF4-FFF2-40B4-BE49-F238E27FC236}">
                <a16:creationId xmlns:a16="http://schemas.microsoft.com/office/drawing/2014/main" id="{5EC4932F-BEF8-4BBF-B210-6EBF3F66C343}"/>
              </a:ext>
            </a:extLst>
          </p:cNvPr>
          <p:cNvPicPr>
            <a:picLocks noChangeAspect="1"/>
          </p:cNvPicPr>
          <p:nvPr/>
        </p:nvPicPr>
        <p:blipFill>
          <a:blip r:embed="rId2"/>
          <a:stretch>
            <a:fillRect/>
          </a:stretch>
        </p:blipFill>
        <p:spPr>
          <a:xfrm>
            <a:off x="288083" y="1719420"/>
            <a:ext cx="11607025" cy="3935820"/>
          </a:xfrm>
          <a:prstGeom prst="rect">
            <a:avLst/>
          </a:prstGeom>
        </p:spPr>
      </p:pic>
    </p:spTree>
    <p:extLst>
      <p:ext uri="{BB962C8B-B14F-4D97-AF65-F5344CB8AC3E}">
        <p14:creationId xmlns:p14="http://schemas.microsoft.com/office/powerpoint/2010/main" val="40014965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42055-A4B0-4871-BA5D-1F2067FF664D}"/>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700BD79F-EE8C-4205-8434-D1F7F57B318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B9F12EA-6580-4CAA-BB74-1EBD795D7073}"/>
              </a:ext>
            </a:extLst>
          </p:cNvPr>
          <p:cNvSpPr>
            <a:spLocks noGrp="1"/>
          </p:cNvSpPr>
          <p:nvPr>
            <p:ph type="sldNum" sz="quarter" idx="12"/>
          </p:nvPr>
        </p:nvSpPr>
        <p:spPr/>
        <p:txBody>
          <a:bodyPr/>
          <a:lstStyle/>
          <a:p>
            <a:fld id="{4898AEC0-503E-4FA4-859C-D0F72D6E3F79}" type="slidenum">
              <a:rPr lang="en-US" noProof="1" smtClean="0"/>
              <a:pPr/>
              <a:t>39</a:t>
            </a:fld>
            <a:endParaRPr lang="en-US" noProof="1"/>
          </a:p>
        </p:txBody>
      </p:sp>
      <p:pic>
        <p:nvPicPr>
          <p:cNvPr id="7" name="Imagem 6">
            <a:extLst>
              <a:ext uri="{FF2B5EF4-FFF2-40B4-BE49-F238E27FC236}">
                <a16:creationId xmlns:a16="http://schemas.microsoft.com/office/drawing/2014/main" id="{099FB65D-0AF4-4BD5-B606-7540CDB65812}"/>
              </a:ext>
            </a:extLst>
          </p:cNvPr>
          <p:cNvPicPr>
            <a:picLocks noChangeAspect="1"/>
          </p:cNvPicPr>
          <p:nvPr/>
        </p:nvPicPr>
        <p:blipFill>
          <a:blip r:embed="rId2"/>
          <a:stretch>
            <a:fillRect/>
          </a:stretch>
        </p:blipFill>
        <p:spPr>
          <a:xfrm>
            <a:off x="1296520" y="1276239"/>
            <a:ext cx="9598960" cy="4979414"/>
          </a:xfrm>
          <a:prstGeom prst="rect">
            <a:avLst/>
          </a:prstGeom>
        </p:spPr>
      </p:pic>
    </p:spTree>
    <p:extLst>
      <p:ext uri="{BB962C8B-B14F-4D97-AF65-F5344CB8AC3E}">
        <p14:creationId xmlns:p14="http://schemas.microsoft.com/office/powerpoint/2010/main" val="2470418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D37299-E744-43D9-9524-BB66258A9A1E}"/>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D7CBCB70-C8E9-48ED-A774-2466D0750AE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8901639-327C-49F4-8DE6-E7C8D89AA9D0}"/>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8" name="Imagem 7">
            <a:extLst>
              <a:ext uri="{FF2B5EF4-FFF2-40B4-BE49-F238E27FC236}">
                <a16:creationId xmlns:a16="http://schemas.microsoft.com/office/drawing/2014/main" id="{5A865C6D-9994-464D-8094-CF575F061772}"/>
              </a:ext>
            </a:extLst>
          </p:cNvPr>
          <p:cNvPicPr>
            <a:picLocks noChangeAspect="1"/>
          </p:cNvPicPr>
          <p:nvPr/>
        </p:nvPicPr>
        <p:blipFill>
          <a:blip r:embed="rId3"/>
          <a:stretch>
            <a:fillRect/>
          </a:stretch>
        </p:blipFill>
        <p:spPr>
          <a:xfrm>
            <a:off x="1194471" y="1325732"/>
            <a:ext cx="1496779" cy="1683876"/>
          </a:xfrm>
          <a:prstGeom prst="rect">
            <a:avLst/>
          </a:prstGeom>
        </p:spPr>
      </p:pic>
      <p:pic>
        <p:nvPicPr>
          <p:cNvPr id="10" name="Imagem 9" descr="Homem sentado ao lado de computador&#10;&#10;Descrição gerada automaticamente">
            <a:extLst>
              <a:ext uri="{FF2B5EF4-FFF2-40B4-BE49-F238E27FC236}">
                <a16:creationId xmlns:a16="http://schemas.microsoft.com/office/drawing/2014/main" id="{82EF705A-3C99-4FD0-AFCB-0B0A50AEC9D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7945" y="1314929"/>
            <a:ext cx="2584363" cy="1722909"/>
          </a:xfrm>
          <a:prstGeom prst="rect">
            <a:avLst/>
          </a:prstGeom>
          <a:solidFill>
            <a:srgbClr val="FFFFFF">
              <a:shade val="85000"/>
            </a:srgbClr>
          </a:solidFill>
          <a:ln w="1397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 name="Seta: para a Direita 17">
            <a:extLst>
              <a:ext uri="{FF2B5EF4-FFF2-40B4-BE49-F238E27FC236}">
                <a16:creationId xmlns:a16="http://schemas.microsoft.com/office/drawing/2014/main" id="{9F5034F0-B8A6-4F08-B18A-D94E30AA4479}"/>
              </a:ext>
            </a:extLst>
          </p:cNvPr>
          <p:cNvSpPr/>
          <p:nvPr/>
        </p:nvSpPr>
        <p:spPr>
          <a:xfrm>
            <a:off x="3257851" y="2177014"/>
            <a:ext cx="3952418"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9" name="Imagem 18">
            <a:extLst>
              <a:ext uri="{FF2B5EF4-FFF2-40B4-BE49-F238E27FC236}">
                <a16:creationId xmlns:a16="http://schemas.microsoft.com/office/drawing/2014/main" id="{31842C75-702F-48F9-AEB8-44F0BBF0384D}"/>
              </a:ext>
            </a:extLst>
          </p:cNvPr>
          <p:cNvPicPr>
            <a:picLocks noChangeAspect="1"/>
          </p:cNvPicPr>
          <p:nvPr/>
        </p:nvPicPr>
        <p:blipFill>
          <a:blip r:embed="rId5"/>
          <a:stretch>
            <a:fillRect/>
          </a:stretch>
        </p:blipFill>
        <p:spPr>
          <a:xfrm>
            <a:off x="456626" y="3852553"/>
            <a:ext cx="2527455" cy="1683876"/>
          </a:xfrm>
          <a:prstGeom prst="rect">
            <a:avLst/>
          </a:prstGeom>
          <a:solidFill>
            <a:srgbClr val="FFFFFF">
              <a:shade val="85000"/>
            </a:srgbClr>
          </a:solidFill>
          <a:ln w="1397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0" name="Retângulo 19">
            <a:extLst>
              <a:ext uri="{FF2B5EF4-FFF2-40B4-BE49-F238E27FC236}">
                <a16:creationId xmlns:a16="http://schemas.microsoft.com/office/drawing/2014/main" id="{A970411D-9428-4357-826A-A369321652AE}"/>
              </a:ext>
            </a:extLst>
          </p:cNvPr>
          <p:cNvSpPr/>
          <p:nvPr/>
        </p:nvSpPr>
        <p:spPr>
          <a:xfrm>
            <a:off x="288083" y="5731143"/>
            <a:ext cx="3309556" cy="584775"/>
          </a:xfrm>
          <a:prstGeom prst="rect">
            <a:avLst/>
          </a:prstGeom>
          <a:noFill/>
        </p:spPr>
        <p:txBody>
          <a:bodyPr wrap="square" lIns="91440" tIns="45720" rIns="91440" bIns="45720">
            <a:spAutoFit/>
          </a:bodyPr>
          <a:lstStyle/>
          <a:p>
            <a:pPr algn="ctr"/>
            <a:r>
              <a:rPr lang="pt-BR" sz="3200" b="1" dirty="0">
                <a:ln w="22225">
                  <a:solidFill>
                    <a:schemeClr val="accent2"/>
                  </a:solidFill>
                  <a:prstDash val="solid"/>
                </a:ln>
                <a:solidFill>
                  <a:schemeClr val="accent2">
                    <a:lumMod val="40000"/>
                    <a:lumOff val="60000"/>
                  </a:schemeClr>
                </a:solidFill>
              </a:rPr>
              <a:t>JAMES GOSLING</a:t>
            </a:r>
            <a:endParaRPr lang="pt-BR" sz="3200" b="1" cap="none" spc="0" dirty="0">
              <a:ln w="22225">
                <a:solidFill>
                  <a:schemeClr val="accent2"/>
                </a:solidFill>
                <a:prstDash val="solid"/>
              </a:ln>
              <a:solidFill>
                <a:schemeClr val="accent2">
                  <a:lumMod val="40000"/>
                  <a:lumOff val="60000"/>
                </a:schemeClr>
              </a:solidFill>
              <a:effectLst/>
            </a:endParaRPr>
          </a:p>
        </p:txBody>
      </p:sp>
      <p:pic>
        <p:nvPicPr>
          <p:cNvPr id="21" name="Imagem 20">
            <a:extLst>
              <a:ext uri="{FF2B5EF4-FFF2-40B4-BE49-F238E27FC236}">
                <a16:creationId xmlns:a16="http://schemas.microsoft.com/office/drawing/2014/main" id="{15A7376F-E367-44A9-AE69-F4D838C17E13}"/>
              </a:ext>
            </a:extLst>
          </p:cNvPr>
          <p:cNvPicPr>
            <a:picLocks noChangeAspect="1"/>
          </p:cNvPicPr>
          <p:nvPr/>
        </p:nvPicPr>
        <p:blipFill>
          <a:blip r:embed="rId6"/>
          <a:stretch>
            <a:fillRect/>
          </a:stretch>
        </p:blipFill>
        <p:spPr>
          <a:xfrm>
            <a:off x="5150223" y="3502410"/>
            <a:ext cx="2527455" cy="1895591"/>
          </a:xfrm>
          <a:prstGeom prst="rect">
            <a:avLst/>
          </a:prstGeom>
          <a:solidFill>
            <a:srgbClr val="FFFFFF">
              <a:shade val="85000"/>
            </a:srgbClr>
          </a:solidFill>
          <a:ln w="1143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2" name="Retângulo 21">
            <a:extLst>
              <a:ext uri="{FF2B5EF4-FFF2-40B4-BE49-F238E27FC236}">
                <a16:creationId xmlns:a16="http://schemas.microsoft.com/office/drawing/2014/main" id="{29AC356E-0CBE-4001-8BEC-E703C4456B0A}"/>
              </a:ext>
            </a:extLst>
          </p:cNvPr>
          <p:cNvSpPr/>
          <p:nvPr/>
        </p:nvSpPr>
        <p:spPr>
          <a:xfrm>
            <a:off x="5923608" y="5441811"/>
            <a:ext cx="1441548"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OAK</a:t>
            </a:r>
            <a:endParaRPr lang="pt-BR" sz="5400" b="1" cap="none" spc="0" dirty="0">
              <a:ln w="22225">
                <a:solidFill>
                  <a:schemeClr val="accent2"/>
                </a:solidFill>
                <a:prstDash val="solid"/>
              </a:ln>
              <a:solidFill>
                <a:schemeClr val="accent2">
                  <a:lumMod val="40000"/>
                  <a:lumOff val="60000"/>
                </a:schemeClr>
              </a:solidFill>
              <a:effectLst/>
            </a:endParaRPr>
          </a:p>
        </p:txBody>
      </p:sp>
      <p:sp>
        <p:nvSpPr>
          <p:cNvPr id="23" name="Retângulo 22">
            <a:extLst>
              <a:ext uri="{FF2B5EF4-FFF2-40B4-BE49-F238E27FC236}">
                <a16:creationId xmlns:a16="http://schemas.microsoft.com/office/drawing/2014/main" id="{74F1C5AA-08BD-4E52-89D6-908BB51C3235}"/>
              </a:ext>
            </a:extLst>
          </p:cNvPr>
          <p:cNvSpPr/>
          <p:nvPr/>
        </p:nvSpPr>
        <p:spPr>
          <a:xfrm>
            <a:off x="9323305" y="3632660"/>
            <a:ext cx="2584362" cy="2123658"/>
          </a:xfrm>
          <a:prstGeom prst="rect">
            <a:avLst/>
          </a:prstGeom>
          <a:noFill/>
        </p:spPr>
        <p:txBody>
          <a:bodyPr wrap="none" lIns="91440" tIns="45720" rIns="91440" bIns="45720">
            <a:spAutoFit/>
          </a:bodyPr>
          <a:lstStyle/>
          <a:p>
            <a:pPr algn="ctr"/>
            <a:r>
              <a:rPr lang="pt-BR" sz="6600" b="1" dirty="0">
                <a:ln w="22225">
                  <a:solidFill>
                    <a:schemeClr val="accent2"/>
                  </a:solidFill>
                  <a:prstDash val="solid"/>
                </a:ln>
                <a:solidFill>
                  <a:srgbClr val="00B050"/>
                </a:solidFill>
              </a:rPr>
              <a:t>GREEN</a:t>
            </a:r>
          </a:p>
          <a:p>
            <a:pPr algn="ctr"/>
            <a:r>
              <a:rPr lang="pt-BR" sz="6600" b="1" cap="none" spc="0" dirty="0">
                <a:ln w="22225">
                  <a:solidFill>
                    <a:schemeClr val="accent2"/>
                  </a:solidFill>
                  <a:prstDash val="solid"/>
                </a:ln>
                <a:solidFill>
                  <a:srgbClr val="00B050"/>
                </a:solidFill>
                <a:effectLst/>
              </a:rPr>
              <a:t>OS</a:t>
            </a:r>
          </a:p>
        </p:txBody>
      </p:sp>
      <p:sp>
        <p:nvSpPr>
          <p:cNvPr id="24" name="Seta: para a Direita 23">
            <a:extLst>
              <a:ext uri="{FF2B5EF4-FFF2-40B4-BE49-F238E27FC236}">
                <a16:creationId xmlns:a16="http://schemas.microsoft.com/office/drawing/2014/main" id="{D011BCD4-1C92-432E-9E59-95A5BCBA42CF}"/>
              </a:ext>
            </a:extLst>
          </p:cNvPr>
          <p:cNvSpPr/>
          <p:nvPr/>
        </p:nvSpPr>
        <p:spPr>
          <a:xfrm>
            <a:off x="3252665" y="4478434"/>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5" name="Seta: para a Direita 24">
            <a:extLst>
              <a:ext uri="{FF2B5EF4-FFF2-40B4-BE49-F238E27FC236}">
                <a16:creationId xmlns:a16="http://schemas.microsoft.com/office/drawing/2014/main" id="{380E2267-B0E3-403D-932F-E17383349CD1}"/>
              </a:ext>
            </a:extLst>
          </p:cNvPr>
          <p:cNvSpPr/>
          <p:nvPr/>
        </p:nvSpPr>
        <p:spPr>
          <a:xfrm>
            <a:off x="7946262" y="4558147"/>
            <a:ext cx="1482551" cy="432110"/>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23462771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P spid="23" grpId="0"/>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16ECB-FF1A-4FF0-846E-551971B9ECB1}"/>
              </a:ext>
            </a:extLst>
          </p:cNvPr>
          <p:cNvSpPr>
            <a:spLocks noGrp="1"/>
          </p:cNvSpPr>
          <p:nvPr>
            <p:ph type="title"/>
          </p:nvPr>
        </p:nvSpPr>
        <p:spPr/>
        <p:txBody>
          <a:bodyPr/>
          <a:lstStyle/>
          <a:p>
            <a:r>
              <a:rPr lang="pt-BR" dirty="0"/>
              <a:t>Java – Operadores Lógicos</a:t>
            </a:r>
          </a:p>
        </p:txBody>
      </p:sp>
      <p:sp>
        <p:nvSpPr>
          <p:cNvPr id="3" name="Espaço Reservado para Texto 2">
            <a:extLst>
              <a:ext uri="{FF2B5EF4-FFF2-40B4-BE49-F238E27FC236}">
                <a16:creationId xmlns:a16="http://schemas.microsoft.com/office/drawing/2014/main" id="{1FA2EEBC-A8FE-4C07-8720-6883CB8DD8D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F00FDCF-EB19-4484-B593-96A089D632BA}"/>
              </a:ext>
            </a:extLst>
          </p:cNvPr>
          <p:cNvSpPr>
            <a:spLocks noGrp="1"/>
          </p:cNvSpPr>
          <p:nvPr>
            <p:ph type="sldNum" sz="quarter" idx="12"/>
          </p:nvPr>
        </p:nvSpPr>
        <p:spPr/>
        <p:txBody>
          <a:bodyPr/>
          <a:lstStyle/>
          <a:p>
            <a:fld id="{4898AEC0-503E-4FA4-859C-D0F72D6E3F79}" type="slidenum">
              <a:rPr lang="en-US" noProof="1" smtClean="0"/>
              <a:pPr/>
              <a:t>40</a:t>
            </a:fld>
            <a:endParaRPr lang="en-US" noProof="1"/>
          </a:p>
        </p:txBody>
      </p:sp>
      <p:pic>
        <p:nvPicPr>
          <p:cNvPr id="7" name="Imagem 6">
            <a:extLst>
              <a:ext uri="{FF2B5EF4-FFF2-40B4-BE49-F238E27FC236}">
                <a16:creationId xmlns:a16="http://schemas.microsoft.com/office/drawing/2014/main" id="{61ACA6C6-6359-4C9A-B373-B8C787038350}"/>
              </a:ext>
            </a:extLst>
          </p:cNvPr>
          <p:cNvPicPr>
            <a:picLocks noChangeAspect="1"/>
          </p:cNvPicPr>
          <p:nvPr/>
        </p:nvPicPr>
        <p:blipFill>
          <a:blip r:embed="rId2"/>
          <a:stretch>
            <a:fillRect/>
          </a:stretch>
        </p:blipFill>
        <p:spPr>
          <a:xfrm>
            <a:off x="2613008" y="1222409"/>
            <a:ext cx="6923600" cy="5188017"/>
          </a:xfrm>
          <a:prstGeom prst="rect">
            <a:avLst/>
          </a:prstGeom>
        </p:spPr>
      </p:pic>
    </p:spTree>
    <p:extLst>
      <p:ext uri="{BB962C8B-B14F-4D97-AF65-F5344CB8AC3E}">
        <p14:creationId xmlns:p14="http://schemas.microsoft.com/office/powerpoint/2010/main" val="495559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87C08-4AEC-4D14-9022-C47BE91086B0}"/>
              </a:ext>
            </a:extLst>
          </p:cNvPr>
          <p:cNvSpPr>
            <a:spLocks noGrp="1"/>
          </p:cNvSpPr>
          <p:nvPr>
            <p:ph type="title"/>
          </p:nvPr>
        </p:nvSpPr>
        <p:spPr/>
        <p:txBody>
          <a:bodyPr/>
          <a:lstStyle/>
          <a:p>
            <a:r>
              <a:rPr lang="pt-BR" dirty="0"/>
              <a:t>Java – Operadores de Incremento e Decremento</a:t>
            </a:r>
          </a:p>
        </p:txBody>
      </p:sp>
      <p:sp>
        <p:nvSpPr>
          <p:cNvPr id="3" name="Espaço Reservado para Texto 2">
            <a:extLst>
              <a:ext uri="{FF2B5EF4-FFF2-40B4-BE49-F238E27FC236}">
                <a16:creationId xmlns:a16="http://schemas.microsoft.com/office/drawing/2014/main" id="{FFC17A49-CAE2-4BD3-9937-82C0AB50970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1C8429F-D6AA-4B71-ACE6-F002C3458838}"/>
              </a:ext>
            </a:extLst>
          </p:cNvPr>
          <p:cNvSpPr>
            <a:spLocks noGrp="1"/>
          </p:cNvSpPr>
          <p:nvPr>
            <p:ph type="sldNum" sz="quarter" idx="12"/>
          </p:nvPr>
        </p:nvSpPr>
        <p:spPr/>
        <p:txBody>
          <a:bodyPr/>
          <a:lstStyle/>
          <a:p>
            <a:fld id="{4898AEC0-503E-4FA4-859C-D0F72D6E3F79}" type="slidenum">
              <a:rPr lang="en-US" noProof="1" smtClean="0"/>
              <a:pPr/>
              <a:t>41</a:t>
            </a:fld>
            <a:endParaRPr lang="en-US" noProof="1"/>
          </a:p>
        </p:txBody>
      </p:sp>
      <p:pic>
        <p:nvPicPr>
          <p:cNvPr id="7" name="Imagem 6">
            <a:extLst>
              <a:ext uri="{FF2B5EF4-FFF2-40B4-BE49-F238E27FC236}">
                <a16:creationId xmlns:a16="http://schemas.microsoft.com/office/drawing/2014/main" id="{EC576487-6BF5-453E-B99C-97D879813B5D}"/>
              </a:ext>
            </a:extLst>
          </p:cNvPr>
          <p:cNvPicPr>
            <a:picLocks noChangeAspect="1"/>
          </p:cNvPicPr>
          <p:nvPr/>
        </p:nvPicPr>
        <p:blipFill>
          <a:blip r:embed="rId2"/>
          <a:stretch>
            <a:fillRect/>
          </a:stretch>
        </p:blipFill>
        <p:spPr>
          <a:xfrm>
            <a:off x="3118585" y="1234704"/>
            <a:ext cx="6518378" cy="5166096"/>
          </a:xfrm>
          <a:prstGeom prst="rect">
            <a:avLst/>
          </a:prstGeom>
        </p:spPr>
      </p:pic>
    </p:spTree>
    <p:extLst>
      <p:ext uri="{BB962C8B-B14F-4D97-AF65-F5344CB8AC3E}">
        <p14:creationId xmlns:p14="http://schemas.microsoft.com/office/powerpoint/2010/main" val="12505870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212046-3C55-40DE-991B-94D2D6A2E7F1}"/>
              </a:ext>
            </a:extLst>
          </p:cNvPr>
          <p:cNvSpPr>
            <a:spLocks noGrp="1"/>
          </p:cNvSpPr>
          <p:nvPr>
            <p:ph type="title"/>
          </p:nvPr>
        </p:nvSpPr>
        <p:spPr/>
        <p:txBody>
          <a:bodyPr/>
          <a:lstStyle/>
          <a:p>
            <a:r>
              <a:rPr lang="pt-BR" dirty="0"/>
              <a:t>Java – Operador Ternário</a:t>
            </a:r>
          </a:p>
        </p:txBody>
      </p:sp>
      <p:sp>
        <p:nvSpPr>
          <p:cNvPr id="3" name="Espaço Reservado para Texto 2">
            <a:extLst>
              <a:ext uri="{FF2B5EF4-FFF2-40B4-BE49-F238E27FC236}">
                <a16:creationId xmlns:a16="http://schemas.microsoft.com/office/drawing/2014/main" id="{8F842B90-B2AC-41C7-8C71-36A9D8D7844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57D30E7-5138-41F3-90F9-5597BF98E744}"/>
              </a:ext>
            </a:extLst>
          </p:cNvPr>
          <p:cNvSpPr>
            <a:spLocks noGrp="1"/>
          </p:cNvSpPr>
          <p:nvPr>
            <p:ph type="sldNum" sz="quarter" idx="12"/>
          </p:nvPr>
        </p:nvSpPr>
        <p:spPr/>
        <p:txBody>
          <a:bodyPr/>
          <a:lstStyle/>
          <a:p>
            <a:fld id="{4898AEC0-503E-4FA4-859C-D0F72D6E3F79}" type="slidenum">
              <a:rPr lang="en-US" noProof="1" smtClean="0"/>
              <a:pPr/>
              <a:t>42</a:t>
            </a:fld>
            <a:endParaRPr lang="en-US" noProof="1"/>
          </a:p>
        </p:txBody>
      </p:sp>
      <p:pic>
        <p:nvPicPr>
          <p:cNvPr id="9" name="Imagem 8">
            <a:extLst>
              <a:ext uri="{FF2B5EF4-FFF2-40B4-BE49-F238E27FC236}">
                <a16:creationId xmlns:a16="http://schemas.microsoft.com/office/drawing/2014/main" id="{F641049C-C0B3-491A-879E-C616DE8B6CDB}"/>
              </a:ext>
            </a:extLst>
          </p:cNvPr>
          <p:cNvPicPr>
            <a:picLocks noChangeAspect="1"/>
          </p:cNvPicPr>
          <p:nvPr/>
        </p:nvPicPr>
        <p:blipFill>
          <a:blip r:embed="rId2"/>
          <a:stretch>
            <a:fillRect/>
          </a:stretch>
        </p:blipFill>
        <p:spPr>
          <a:xfrm>
            <a:off x="979598" y="1342667"/>
            <a:ext cx="10232330" cy="4722614"/>
          </a:xfrm>
          <a:prstGeom prst="rect">
            <a:avLst/>
          </a:prstGeom>
        </p:spPr>
      </p:pic>
    </p:spTree>
    <p:extLst>
      <p:ext uri="{BB962C8B-B14F-4D97-AF65-F5344CB8AC3E}">
        <p14:creationId xmlns:p14="http://schemas.microsoft.com/office/powerpoint/2010/main" val="22995617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5A40D-445C-426A-BD3F-502F4AEBB662}"/>
              </a:ext>
            </a:extLst>
          </p:cNvPr>
          <p:cNvSpPr>
            <a:spLocks noGrp="1"/>
          </p:cNvSpPr>
          <p:nvPr>
            <p:ph type="title"/>
          </p:nvPr>
        </p:nvSpPr>
        <p:spPr/>
        <p:txBody>
          <a:bodyPr/>
          <a:lstStyle/>
          <a:p>
            <a:r>
              <a:rPr lang="pt-BR" dirty="0"/>
              <a:t>Java – Comando Condicionais</a:t>
            </a:r>
          </a:p>
        </p:txBody>
      </p:sp>
      <p:sp>
        <p:nvSpPr>
          <p:cNvPr id="3" name="Espaço Reservado para Texto 2">
            <a:extLst>
              <a:ext uri="{FF2B5EF4-FFF2-40B4-BE49-F238E27FC236}">
                <a16:creationId xmlns:a16="http://schemas.microsoft.com/office/drawing/2014/main" id="{3A2CF295-4E12-4A9B-B8B5-4A2B4CECD04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1793A73-7C04-420F-89F7-66724A7A6F73}"/>
              </a:ext>
            </a:extLst>
          </p:cNvPr>
          <p:cNvSpPr>
            <a:spLocks noGrp="1"/>
          </p:cNvSpPr>
          <p:nvPr>
            <p:ph type="sldNum" sz="quarter" idx="12"/>
          </p:nvPr>
        </p:nvSpPr>
        <p:spPr/>
        <p:txBody>
          <a:bodyPr/>
          <a:lstStyle/>
          <a:p>
            <a:fld id="{4898AEC0-503E-4FA4-859C-D0F72D6E3F79}" type="slidenum">
              <a:rPr lang="en-US" noProof="1" smtClean="0"/>
              <a:pPr/>
              <a:t>43</a:t>
            </a:fld>
            <a:endParaRPr lang="en-US" noProof="1"/>
          </a:p>
        </p:txBody>
      </p:sp>
      <p:pic>
        <p:nvPicPr>
          <p:cNvPr id="7" name="Imagem 6">
            <a:extLst>
              <a:ext uri="{FF2B5EF4-FFF2-40B4-BE49-F238E27FC236}">
                <a16:creationId xmlns:a16="http://schemas.microsoft.com/office/drawing/2014/main" id="{3477A670-6E87-4D02-A952-C8927AF1F971}"/>
              </a:ext>
            </a:extLst>
          </p:cNvPr>
          <p:cNvPicPr>
            <a:picLocks noChangeAspect="1"/>
          </p:cNvPicPr>
          <p:nvPr/>
        </p:nvPicPr>
        <p:blipFill>
          <a:blip r:embed="rId2"/>
          <a:stretch>
            <a:fillRect/>
          </a:stretch>
        </p:blipFill>
        <p:spPr>
          <a:xfrm>
            <a:off x="3792355" y="1293606"/>
            <a:ext cx="3965608" cy="5043285"/>
          </a:xfrm>
          <a:prstGeom prst="rect">
            <a:avLst/>
          </a:prstGeom>
        </p:spPr>
      </p:pic>
    </p:spTree>
    <p:extLst>
      <p:ext uri="{BB962C8B-B14F-4D97-AF65-F5344CB8AC3E}">
        <p14:creationId xmlns:p14="http://schemas.microsoft.com/office/powerpoint/2010/main" val="23724105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A8E26F-9593-4C76-97DF-0E7634B3B13C}"/>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2F6120C6-6BFE-4790-967F-2F6871ED0D4E}"/>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5743F50E-B327-47C3-8BC1-43E0392C6B57}"/>
              </a:ext>
            </a:extLst>
          </p:cNvPr>
          <p:cNvSpPr>
            <a:spLocks noGrp="1"/>
          </p:cNvSpPr>
          <p:nvPr>
            <p:ph type="sldNum" sz="quarter" idx="12"/>
          </p:nvPr>
        </p:nvSpPr>
        <p:spPr/>
        <p:txBody>
          <a:bodyPr/>
          <a:lstStyle/>
          <a:p>
            <a:fld id="{4898AEC0-503E-4FA4-859C-D0F72D6E3F79}" type="slidenum">
              <a:rPr lang="en-US" noProof="1" smtClean="0"/>
              <a:pPr/>
              <a:t>44</a:t>
            </a:fld>
            <a:endParaRPr lang="en-US" noProof="1"/>
          </a:p>
        </p:txBody>
      </p:sp>
      <p:pic>
        <p:nvPicPr>
          <p:cNvPr id="7" name="Imagem 6">
            <a:extLst>
              <a:ext uri="{FF2B5EF4-FFF2-40B4-BE49-F238E27FC236}">
                <a16:creationId xmlns:a16="http://schemas.microsoft.com/office/drawing/2014/main" id="{F728BAD0-E53A-41CE-B923-D47D9267A5E7}"/>
              </a:ext>
            </a:extLst>
          </p:cNvPr>
          <p:cNvPicPr>
            <a:picLocks noChangeAspect="1"/>
          </p:cNvPicPr>
          <p:nvPr/>
        </p:nvPicPr>
        <p:blipFill>
          <a:blip r:embed="rId2"/>
          <a:stretch>
            <a:fillRect/>
          </a:stretch>
        </p:blipFill>
        <p:spPr>
          <a:xfrm>
            <a:off x="3281680" y="1226195"/>
            <a:ext cx="6265067" cy="5157934"/>
          </a:xfrm>
          <a:prstGeom prst="rect">
            <a:avLst/>
          </a:prstGeom>
        </p:spPr>
      </p:pic>
    </p:spTree>
    <p:extLst>
      <p:ext uri="{BB962C8B-B14F-4D97-AF65-F5344CB8AC3E}">
        <p14:creationId xmlns:p14="http://schemas.microsoft.com/office/powerpoint/2010/main" val="8914118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8296D8-D205-4143-8BE6-5BE39FFCAA20}"/>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0EB6BA77-B02A-4330-B69D-A59A11FBDC1A}"/>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FBC2C440-E668-4E2E-B2B2-C1553BA21FE0}"/>
              </a:ext>
            </a:extLst>
          </p:cNvPr>
          <p:cNvSpPr>
            <a:spLocks noGrp="1"/>
          </p:cNvSpPr>
          <p:nvPr>
            <p:ph type="sldNum" sz="quarter" idx="12"/>
          </p:nvPr>
        </p:nvSpPr>
        <p:spPr/>
        <p:txBody>
          <a:bodyPr/>
          <a:lstStyle/>
          <a:p>
            <a:fld id="{4898AEC0-503E-4FA4-859C-D0F72D6E3F79}" type="slidenum">
              <a:rPr lang="en-US" noProof="1" smtClean="0"/>
              <a:pPr/>
              <a:t>45</a:t>
            </a:fld>
            <a:endParaRPr lang="en-US" noProof="1"/>
          </a:p>
        </p:txBody>
      </p:sp>
      <p:pic>
        <p:nvPicPr>
          <p:cNvPr id="7" name="Espaço Reservado para Conteúdo 6">
            <a:extLst>
              <a:ext uri="{FF2B5EF4-FFF2-40B4-BE49-F238E27FC236}">
                <a16:creationId xmlns:a16="http://schemas.microsoft.com/office/drawing/2014/main" id="{C87168E6-B6FF-4875-A61D-0CFE406CFEAC}"/>
              </a:ext>
            </a:extLst>
          </p:cNvPr>
          <p:cNvPicPr>
            <a:picLocks noGrp="1" noChangeAspect="1"/>
          </p:cNvPicPr>
          <p:nvPr>
            <p:ph sz="quarter" idx="1"/>
          </p:nvPr>
        </p:nvPicPr>
        <p:blipFill>
          <a:blip r:embed="rId2"/>
          <a:stretch>
            <a:fillRect/>
          </a:stretch>
        </p:blipFill>
        <p:spPr>
          <a:xfrm>
            <a:off x="2890035" y="1439863"/>
            <a:ext cx="6410342" cy="4633912"/>
          </a:xfrm>
        </p:spPr>
      </p:pic>
    </p:spTree>
    <p:extLst>
      <p:ext uri="{BB962C8B-B14F-4D97-AF65-F5344CB8AC3E}">
        <p14:creationId xmlns:p14="http://schemas.microsoft.com/office/powerpoint/2010/main" val="15901879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E27C7F-8E85-4DDA-A1FA-CBA02791DC37}"/>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21591D4B-5C19-4C36-90B1-0CEB9DCB1749}"/>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BA0679D6-97CC-446B-9044-C3DB02EDD193}"/>
              </a:ext>
            </a:extLst>
          </p:cNvPr>
          <p:cNvSpPr>
            <a:spLocks noGrp="1"/>
          </p:cNvSpPr>
          <p:nvPr>
            <p:ph type="sldNum" sz="quarter" idx="12"/>
          </p:nvPr>
        </p:nvSpPr>
        <p:spPr/>
        <p:txBody>
          <a:bodyPr/>
          <a:lstStyle/>
          <a:p>
            <a:fld id="{4898AEC0-503E-4FA4-859C-D0F72D6E3F79}" type="slidenum">
              <a:rPr lang="en-US" noProof="1" smtClean="0"/>
              <a:pPr/>
              <a:t>46</a:t>
            </a:fld>
            <a:endParaRPr lang="en-US" noProof="1"/>
          </a:p>
        </p:txBody>
      </p:sp>
      <p:pic>
        <p:nvPicPr>
          <p:cNvPr id="9" name="Imagem 8">
            <a:extLst>
              <a:ext uri="{FF2B5EF4-FFF2-40B4-BE49-F238E27FC236}">
                <a16:creationId xmlns:a16="http://schemas.microsoft.com/office/drawing/2014/main" id="{653C8F46-5666-4C45-9531-5A17732E2228}"/>
              </a:ext>
            </a:extLst>
          </p:cNvPr>
          <p:cNvPicPr>
            <a:picLocks noChangeAspect="1"/>
          </p:cNvPicPr>
          <p:nvPr/>
        </p:nvPicPr>
        <p:blipFill>
          <a:blip r:embed="rId2"/>
          <a:stretch>
            <a:fillRect/>
          </a:stretch>
        </p:blipFill>
        <p:spPr>
          <a:xfrm>
            <a:off x="3835273" y="1152296"/>
            <a:ext cx="5410327" cy="5222081"/>
          </a:xfrm>
          <a:prstGeom prst="rect">
            <a:avLst/>
          </a:prstGeom>
        </p:spPr>
      </p:pic>
    </p:spTree>
    <p:extLst>
      <p:ext uri="{BB962C8B-B14F-4D97-AF65-F5344CB8AC3E}">
        <p14:creationId xmlns:p14="http://schemas.microsoft.com/office/powerpoint/2010/main" val="19589950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BCC892-093E-40CA-8C58-D31F07EFFF10}"/>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D6AA230C-3893-42F6-9FEA-B06C872B397F}"/>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A09D62A5-E4F5-4A97-804B-923DF03B5FAF}"/>
              </a:ext>
            </a:extLst>
          </p:cNvPr>
          <p:cNvSpPr>
            <a:spLocks noGrp="1"/>
          </p:cNvSpPr>
          <p:nvPr>
            <p:ph type="sldNum" sz="quarter" idx="12"/>
          </p:nvPr>
        </p:nvSpPr>
        <p:spPr/>
        <p:txBody>
          <a:bodyPr/>
          <a:lstStyle/>
          <a:p>
            <a:fld id="{4898AEC0-503E-4FA4-859C-D0F72D6E3F79}" type="slidenum">
              <a:rPr lang="en-US" noProof="1" smtClean="0"/>
              <a:pPr/>
              <a:t>47</a:t>
            </a:fld>
            <a:endParaRPr lang="en-US" noProof="1"/>
          </a:p>
        </p:txBody>
      </p:sp>
      <p:pic>
        <p:nvPicPr>
          <p:cNvPr id="7" name="Imagem 6">
            <a:extLst>
              <a:ext uri="{FF2B5EF4-FFF2-40B4-BE49-F238E27FC236}">
                <a16:creationId xmlns:a16="http://schemas.microsoft.com/office/drawing/2014/main" id="{893875D1-B3A7-4F58-9DF7-3FE9B989F9AA}"/>
              </a:ext>
            </a:extLst>
          </p:cNvPr>
          <p:cNvPicPr>
            <a:picLocks noChangeAspect="1"/>
          </p:cNvPicPr>
          <p:nvPr/>
        </p:nvPicPr>
        <p:blipFill>
          <a:blip r:embed="rId2"/>
          <a:stretch>
            <a:fillRect/>
          </a:stretch>
        </p:blipFill>
        <p:spPr>
          <a:xfrm>
            <a:off x="946659" y="1359654"/>
            <a:ext cx="9782301" cy="4895999"/>
          </a:xfrm>
          <a:prstGeom prst="rect">
            <a:avLst/>
          </a:prstGeom>
        </p:spPr>
      </p:pic>
    </p:spTree>
    <p:extLst>
      <p:ext uri="{BB962C8B-B14F-4D97-AF65-F5344CB8AC3E}">
        <p14:creationId xmlns:p14="http://schemas.microsoft.com/office/powerpoint/2010/main" val="6162358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A0F1A8-BDE5-44FB-A077-3080DAC5CAFF}"/>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DCC106EA-E3B4-4B5C-8297-BEA6BE780491}"/>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37AED91B-5A33-40DE-ACF0-548948DAC9DC}"/>
              </a:ext>
            </a:extLst>
          </p:cNvPr>
          <p:cNvSpPr>
            <a:spLocks noGrp="1"/>
          </p:cNvSpPr>
          <p:nvPr>
            <p:ph type="sldNum" sz="quarter" idx="12"/>
          </p:nvPr>
        </p:nvSpPr>
        <p:spPr/>
        <p:txBody>
          <a:bodyPr/>
          <a:lstStyle/>
          <a:p>
            <a:fld id="{4898AEC0-503E-4FA4-859C-D0F72D6E3F79}" type="slidenum">
              <a:rPr lang="en-US" noProof="1" smtClean="0"/>
              <a:pPr/>
              <a:t>48</a:t>
            </a:fld>
            <a:endParaRPr lang="en-US" noProof="1"/>
          </a:p>
        </p:txBody>
      </p:sp>
      <p:pic>
        <p:nvPicPr>
          <p:cNvPr id="7" name="Imagem 6">
            <a:extLst>
              <a:ext uri="{FF2B5EF4-FFF2-40B4-BE49-F238E27FC236}">
                <a16:creationId xmlns:a16="http://schemas.microsoft.com/office/drawing/2014/main" id="{BEEC35EB-671B-4D4E-9DEA-B2491320D240}"/>
              </a:ext>
            </a:extLst>
          </p:cNvPr>
          <p:cNvPicPr>
            <a:picLocks noChangeAspect="1"/>
          </p:cNvPicPr>
          <p:nvPr/>
        </p:nvPicPr>
        <p:blipFill>
          <a:blip r:embed="rId2"/>
          <a:stretch>
            <a:fillRect/>
          </a:stretch>
        </p:blipFill>
        <p:spPr>
          <a:xfrm>
            <a:off x="2092386" y="1228642"/>
            <a:ext cx="7204014" cy="4950665"/>
          </a:xfrm>
          <a:prstGeom prst="rect">
            <a:avLst/>
          </a:prstGeom>
        </p:spPr>
      </p:pic>
    </p:spTree>
    <p:extLst>
      <p:ext uri="{BB962C8B-B14F-4D97-AF65-F5344CB8AC3E}">
        <p14:creationId xmlns:p14="http://schemas.microsoft.com/office/powerpoint/2010/main" val="3077736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94F1A-89D5-4FE0-83A7-6862AB5341F6}"/>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DD6CEF02-8A63-473B-96F2-43F6E0D899C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BAB877A-EA9F-4A34-84A0-7AF3DD6C021E}"/>
              </a:ext>
            </a:extLst>
          </p:cNvPr>
          <p:cNvSpPr>
            <a:spLocks noGrp="1"/>
          </p:cNvSpPr>
          <p:nvPr>
            <p:ph type="sldNum" sz="quarter" idx="12"/>
          </p:nvPr>
        </p:nvSpPr>
        <p:spPr/>
        <p:txBody>
          <a:bodyPr/>
          <a:lstStyle/>
          <a:p>
            <a:fld id="{4898AEC0-503E-4FA4-859C-D0F72D6E3F79}" type="slidenum">
              <a:rPr lang="en-US" noProof="1" smtClean="0"/>
              <a:pPr/>
              <a:t>49</a:t>
            </a:fld>
            <a:endParaRPr lang="en-US" noProof="1"/>
          </a:p>
        </p:txBody>
      </p:sp>
      <p:pic>
        <p:nvPicPr>
          <p:cNvPr id="7" name="Imagem 6">
            <a:extLst>
              <a:ext uri="{FF2B5EF4-FFF2-40B4-BE49-F238E27FC236}">
                <a16:creationId xmlns:a16="http://schemas.microsoft.com/office/drawing/2014/main" id="{6D551C76-6D72-4F72-A74A-05DC84488394}"/>
              </a:ext>
            </a:extLst>
          </p:cNvPr>
          <p:cNvPicPr>
            <a:picLocks noChangeAspect="1"/>
          </p:cNvPicPr>
          <p:nvPr/>
        </p:nvPicPr>
        <p:blipFill>
          <a:blip r:embed="rId2"/>
          <a:stretch>
            <a:fillRect/>
          </a:stretch>
        </p:blipFill>
        <p:spPr>
          <a:xfrm>
            <a:off x="796073" y="1188111"/>
            <a:ext cx="10599379" cy="5031727"/>
          </a:xfrm>
          <a:prstGeom prst="rect">
            <a:avLst/>
          </a:prstGeom>
        </p:spPr>
      </p:pic>
    </p:spTree>
    <p:extLst>
      <p:ext uri="{BB962C8B-B14F-4D97-AF65-F5344CB8AC3E}">
        <p14:creationId xmlns:p14="http://schemas.microsoft.com/office/powerpoint/2010/main" val="9494623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3E3447-E3A1-43A4-8887-0306A5D75B22}"/>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0E675649-3C80-4D9B-8B87-E0323A1AA00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EB949F6-F485-45A5-9046-0D04B383A99A}"/>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6" name="Mídia Online 5" title="Star7 Demo">
            <a:hlinkClick r:id="" action="ppaction://media"/>
            <a:extLst>
              <a:ext uri="{FF2B5EF4-FFF2-40B4-BE49-F238E27FC236}">
                <a16:creationId xmlns:a16="http://schemas.microsoft.com/office/drawing/2014/main" id="{E3888238-7F9C-49EF-8DC3-539C3A88A1D3}"/>
              </a:ext>
            </a:extLst>
          </p:cNvPr>
          <p:cNvPicPr>
            <a:picLocks noGrp="1" noRot="1" noChangeAspect="1"/>
          </p:cNvPicPr>
          <p:nvPr>
            <p:ph sz="quarter" idx="1"/>
            <a:videoFile r:link="rId1"/>
          </p:nvPr>
        </p:nvPicPr>
        <p:blipFill>
          <a:blip r:embed="rId4"/>
          <a:stretch>
            <a:fillRect/>
          </a:stretch>
        </p:blipFill>
        <p:spPr>
          <a:xfrm>
            <a:off x="3006725" y="1439863"/>
            <a:ext cx="6178550" cy="4633912"/>
          </a:xfrm>
          <a:prstGeom prst="rect">
            <a:avLst/>
          </a:prstGeom>
        </p:spPr>
      </p:pic>
    </p:spTree>
    <p:extLst>
      <p:ext uri="{BB962C8B-B14F-4D97-AF65-F5344CB8AC3E}">
        <p14:creationId xmlns:p14="http://schemas.microsoft.com/office/powerpoint/2010/main" val="8600794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78FF5-9597-431B-A70C-B16FBCE3C259}"/>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BA718D1F-7054-4853-8230-443630C24C2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38A4A2D-957D-44A1-B8FA-9721C946C1DD}"/>
              </a:ext>
            </a:extLst>
          </p:cNvPr>
          <p:cNvSpPr>
            <a:spLocks noGrp="1"/>
          </p:cNvSpPr>
          <p:nvPr>
            <p:ph type="sldNum" sz="quarter" idx="12"/>
          </p:nvPr>
        </p:nvSpPr>
        <p:spPr/>
        <p:txBody>
          <a:bodyPr/>
          <a:lstStyle/>
          <a:p>
            <a:fld id="{4898AEC0-503E-4FA4-859C-D0F72D6E3F79}" type="slidenum">
              <a:rPr lang="en-US" noProof="1" smtClean="0"/>
              <a:pPr/>
              <a:t>50</a:t>
            </a:fld>
            <a:endParaRPr lang="en-US" noProof="1"/>
          </a:p>
        </p:txBody>
      </p:sp>
      <p:pic>
        <p:nvPicPr>
          <p:cNvPr id="7" name="Espaço Reservado para Conteúdo 6">
            <a:extLst>
              <a:ext uri="{FF2B5EF4-FFF2-40B4-BE49-F238E27FC236}">
                <a16:creationId xmlns:a16="http://schemas.microsoft.com/office/drawing/2014/main" id="{1BC873D7-FB8E-43C9-9C5D-542547801966}"/>
              </a:ext>
            </a:extLst>
          </p:cNvPr>
          <p:cNvPicPr>
            <a:picLocks noGrp="1" noChangeAspect="1"/>
          </p:cNvPicPr>
          <p:nvPr>
            <p:ph sz="quarter" idx="1"/>
          </p:nvPr>
        </p:nvPicPr>
        <p:blipFill>
          <a:blip r:embed="rId2"/>
          <a:stretch>
            <a:fillRect/>
          </a:stretch>
        </p:blipFill>
        <p:spPr>
          <a:xfrm>
            <a:off x="288082" y="1330412"/>
            <a:ext cx="11613151" cy="4399828"/>
          </a:xfrm>
        </p:spPr>
      </p:pic>
    </p:spTree>
    <p:extLst>
      <p:ext uri="{BB962C8B-B14F-4D97-AF65-F5344CB8AC3E}">
        <p14:creationId xmlns:p14="http://schemas.microsoft.com/office/powerpoint/2010/main" val="502518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8E6A1E-5298-4342-9BB3-0E1DE2FEEAEE}"/>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C50E1C16-5374-45F5-9AB9-54FE1C35396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BB0CD00-C572-4EE1-BB9E-BFD46635F61B}"/>
              </a:ext>
            </a:extLst>
          </p:cNvPr>
          <p:cNvSpPr>
            <a:spLocks noGrp="1"/>
          </p:cNvSpPr>
          <p:nvPr>
            <p:ph type="sldNum" sz="quarter" idx="12"/>
          </p:nvPr>
        </p:nvSpPr>
        <p:spPr/>
        <p:txBody>
          <a:bodyPr/>
          <a:lstStyle/>
          <a:p>
            <a:fld id="{4898AEC0-503E-4FA4-859C-D0F72D6E3F79}" type="slidenum">
              <a:rPr lang="en-US" noProof="1" smtClean="0"/>
              <a:pPr/>
              <a:t>51</a:t>
            </a:fld>
            <a:endParaRPr lang="en-US" noProof="1"/>
          </a:p>
        </p:txBody>
      </p:sp>
      <p:pic>
        <p:nvPicPr>
          <p:cNvPr id="7" name="Imagem 6">
            <a:extLst>
              <a:ext uri="{FF2B5EF4-FFF2-40B4-BE49-F238E27FC236}">
                <a16:creationId xmlns:a16="http://schemas.microsoft.com/office/drawing/2014/main" id="{75A62402-296B-4C3D-9F5C-750846625508}"/>
              </a:ext>
            </a:extLst>
          </p:cNvPr>
          <p:cNvPicPr>
            <a:picLocks noChangeAspect="1"/>
          </p:cNvPicPr>
          <p:nvPr/>
        </p:nvPicPr>
        <p:blipFill>
          <a:blip r:embed="rId2"/>
          <a:stretch>
            <a:fillRect/>
          </a:stretch>
        </p:blipFill>
        <p:spPr>
          <a:xfrm>
            <a:off x="1797057" y="1270000"/>
            <a:ext cx="8182397" cy="5128045"/>
          </a:xfrm>
          <a:prstGeom prst="rect">
            <a:avLst/>
          </a:prstGeom>
        </p:spPr>
      </p:pic>
    </p:spTree>
    <p:extLst>
      <p:ext uri="{BB962C8B-B14F-4D97-AF65-F5344CB8AC3E}">
        <p14:creationId xmlns:p14="http://schemas.microsoft.com/office/powerpoint/2010/main" val="6394627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BE551-5DDA-4F1B-A96C-F9397EED9919}"/>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21F8BAA7-FCEC-4CE0-9450-674E99A0E34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B554AFD-522C-46DC-9A04-29CC7F8B2D0F}"/>
              </a:ext>
            </a:extLst>
          </p:cNvPr>
          <p:cNvSpPr>
            <a:spLocks noGrp="1"/>
          </p:cNvSpPr>
          <p:nvPr>
            <p:ph type="sldNum" sz="quarter" idx="12"/>
          </p:nvPr>
        </p:nvSpPr>
        <p:spPr/>
        <p:txBody>
          <a:bodyPr/>
          <a:lstStyle/>
          <a:p>
            <a:fld id="{4898AEC0-503E-4FA4-859C-D0F72D6E3F79}" type="slidenum">
              <a:rPr lang="en-US" noProof="1" smtClean="0"/>
              <a:pPr/>
              <a:t>52</a:t>
            </a:fld>
            <a:endParaRPr lang="en-US" noProof="1"/>
          </a:p>
        </p:txBody>
      </p:sp>
      <p:pic>
        <p:nvPicPr>
          <p:cNvPr id="7" name="Espaço Reservado para Conteúdo 6">
            <a:extLst>
              <a:ext uri="{FF2B5EF4-FFF2-40B4-BE49-F238E27FC236}">
                <a16:creationId xmlns:a16="http://schemas.microsoft.com/office/drawing/2014/main" id="{A9109C17-16D7-4870-9B6D-EFA396872B30}"/>
              </a:ext>
            </a:extLst>
          </p:cNvPr>
          <p:cNvPicPr>
            <a:picLocks noGrp="1" noChangeAspect="1"/>
          </p:cNvPicPr>
          <p:nvPr>
            <p:ph sz="quarter" idx="1"/>
          </p:nvPr>
        </p:nvPicPr>
        <p:blipFill>
          <a:blip r:embed="rId2"/>
          <a:stretch>
            <a:fillRect/>
          </a:stretch>
        </p:blipFill>
        <p:spPr>
          <a:xfrm>
            <a:off x="978963" y="1326859"/>
            <a:ext cx="8987997" cy="4810956"/>
          </a:xfrm>
        </p:spPr>
      </p:pic>
    </p:spTree>
    <p:extLst>
      <p:ext uri="{BB962C8B-B14F-4D97-AF65-F5344CB8AC3E}">
        <p14:creationId xmlns:p14="http://schemas.microsoft.com/office/powerpoint/2010/main" val="26781129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BE2D80-7F6D-4CAF-88DE-16BCA43DB1D1}"/>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F9E942AD-7946-405A-A54A-D2722982BBA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75BCE2D-5DDA-4303-89D3-BB8677555FB5}"/>
              </a:ext>
            </a:extLst>
          </p:cNvPr>
          <p:cNvSpPr>
            <a:spLocks noGrp="1"/>
          </p:cNvSpPr>
          <p:nvPr>
            <p:ph type="sldNum" sz="quarter" idx="12"/>
          </p:nvPr>
        </p:nvSpPr>
        <p:spPr/>
        <p:txBody>
          <a:bodyPr/>
          <a:lstStyle/>
          <a:p>
            <a:fld id="{4898AEC0-503E-4FA4-859C-D0F72D6E3F79}" type="slidenum">
              <a:rPr lang="en-US" noProof="1" smtClean="0"/>
              <a:pPr/>
              <a:t>53</a:t>
            </a:fld>
            <a:endParaRPr lang="en-US" noProof="1"/>
          </a:p>
        </p:txBody>
      </p:sp>
      <p:pic>
        <p:nvPicPr>
          <p:cNvPr id="7" name="Espaço Reservado para Conteúdo 6">
            <a:extLst>
              <a:ext uri="{FF2B5EF4-FFF2-40B4-BE49-F238E27FC236}">
                <a16:creationId xmlns:a16="http://schemas.microsoft.com/office/drawing/2014/main" id="{6E8B8D05-76A5-4534-9267-94255A9015FC}"/>
              </a:ext>
            </a:extLst>
          </p:cNvPr>
          <p:cNvPicPr>
            <a:picLocks noGrp="1" noChangeAspect="1"/>
          </p:cNvPicPr>
          <p:nvPr>
            <p:ph sz="quarter" idx="1"/>
          </p:nvPr>
        </p:nvPicPr>
        <p:blipFill>
          <a:blip r:embed="rId2"/>
          <a:stretch>
            <a:fillRect/>
          </a:stretch>
        </p:blipFill>
        <p:spPr>
          <a:xfrm>
            <a:off x="2544872" y="1340723"/>
            <a:ext cx="7101782" cy="4914930"/>
          </a:xfrm>
        </p:spPr>
      </p:pic>
    </p:spTree>
    <p:extLst>
      <p:ext uri="{BB962C8B-B14F-4D97-AF65-F5344CB8AC3E}">
        <p14:creationId xmlns:p14="http://schemas.microsoft.com/office/powerpoint/2010/main" val="42212988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284F2A-490B-4B6D-8579-015F37C938EC}"/>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8ACDFBA7-135B-46EB-B826-598255437A6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973CFFC-6254-4AC0-B8A8-DDC759B9C6CF}"/>
              </a:ext>
            </a:extLst>
          </p:cNvPr>
          <p:cNvSpPr>
            <a:spLocks noGrp="1"/>
          </p:cNvSpPr>
          <p:nvPr>
            <p:ph type="sldNum" sz="quarter" idx="12"/>
          </p:nvPr>
        </p:nvSpPr>
        <p:spPr/>
        <p:txBody>
          <a:bodyPr/>
          <a:lstStyle/>
          <a:p>
            <a:fld id="{4898AEC0-503E-4FA4-859C-D0F72D6E3F79}" type="slidenum">
              <a:rPr lang="en-US" noProof="1" smtClean="0"/>
              <a:pPr/>
              <a:t>54</a:t>
            </a:fld>
            <a:endParaRPr lang="en-US" noProof="1"/>
          </a:p>
        </p:txBody>
      </p:sp>
      <p:pic>
        <p:nvPicPr>
          <p:cNvPr id="7" name="Imagem 6">
            <a:extLst>
              <a:ext uri="{FF2B5EF4-FFF2-40B4-BE49-F238E27FC236}">
                <a16:creationId xmlns:a16="http://schemas.microsoft.com/office/drawing/2014/main" id="{C5DA5228-FE18-4FED-A323-5176A271B531}"/>
              </a:ext>
            </a:extLst>
          </p:cNvPr>
          <p:cNvPicPr>
            <a:picLocks noChangeAspect="1"/>
          </p:cNvPicPr>
          <p:nvPr/>
        </p:nvPicPr>
        <p:blipFill>
          <a:blip r:embed="rId2"/>
          <a:stretch>
            <a:fillRect/>
          </a:stretch>
        </p:blipFill>
        <p:spPr>
          <a:xfrm>
            <a:off x="1974642" y="1234970"/>
            <a:ext cx="7893092" cy="5020683"/>
          </a:xfrm>
          <a:prstGeom prst="rect">
            <a:avLst/>
          </a:prstGeom>
        </p:spPr>
      </p:pic>
    </p:spTree>
    <p:extLst>
      <p:ext uri="{BB962C8B-B14F-4D97-AF65-F5344CB8AC3E}">
        <p14:creationId xmlns:p14="http://schemas.microsoft.com/office/powerpoint/2010/main" val="12318017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52A266-13F1-4BEA-AFB5-525843262CE5}"/>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5E2734D7-1DF7-4B7D-9E92-D1E774890F0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0CC92B3-B363-433C-ABBB-74D4E99B4E84}"/>
              </a:ext>
            </a:extLst>
          </p:cNvPr>
          <p:cNvSpPr>
            <a:spLocks noGrp="1"/>
          </p:cNvSpPr>
          <p:nvPr>
            <p:ph type="sldNum" sz="quarter" idx="12"/>
          </p:nvPr>
        </p:nvSpPr>
        <p:spPr/>
        <p:txBody>
          <a:bodyPr/>
          <a:lstStyle/>
          <a:p>
            <a:fld id="{4898AEC0-503E-4FA4-859C-D0F72D6E3F79}" type="slidenum">
              <a:rPr lang="en-US" noProof="1" smtClean="0"/>
              <a:pPr/>
              <a:t>55</a:t>
            </a:fld>
            <a:endParaRPr lang="en-US" noProof="1"/>
          </a:p>
        </p:txBody>
      </p:sp>
      <p:pic>
        <p:nvPicPr>
          <p:cNvPr id="7" name="Imagem 6">
            <a:extLst>
              <a:ext uri="{FF2B5EF4-FFF2-40B4-BE49-F238E27FC236}">
                <a16:creationId xmlns:a16="http://schemas.microsoft.com/office/drawing/2014/main" id="{5D4226D2-00D7-40FE-8210-9CD85795930C}"/>
              </a:ext>
            </a:extLst>
          </p:cNvPr>
          <p:cNvPicPr>
            <a:picLocks noChangeAspect="1"/>
          </p:cNvPicPr>
          <p:nvPr/>
        </p:nvPicPr>
        <p:blipFill>
          <a:blip r:embed="rId2"/>
          <a:stretch>
            <a:fillRect/>
          </a:stretch>
        </p:blipFill>
        <p:spPr>
          <a:xfrm>
            <a:off x="2144932" y="1202284"/>
            <a:ext cx="7932788" cy="4954676"/>
          </a:xfrm>
          <a:prstGeom prst="rect">
            <a:avLst/>
          </a:prstGeom>
        </p:spPr>
      </p:pic>
    </p:spTree>
    <p:extLst>
      <p:ext uri="{BB962C8B-B14F-4D97-AF65-F5344CB8AC3E}">
        <p14:creationId xmlns:p14="http://schemas.microsoft.com/office/powerpoint/2010/main" val="13973471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A2CB2-6EB6-4152-B553-8CBB177C9477}"/>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FF522076-8EB6-42B6-A88B-B7A14AEA627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2975167-2E31-4B10-8784-8AA9B1E445B5}"/>
              </a:ext>
            </a:extLst>
          </p:cNvPr>
          <p:cNvSpPr>
            <a:spLocks noGrp="1"/>
          </p:cNvSpPr>
          <p:nvPr>
            <p:ph type="sldNum" sz="quarter" idx="12"/>
          </p:nvPr>
        </p:nvSpPr>
        <p:spPr/>
        <p:txBody>
          <a:bodyPr/>
          <a:lstStyle/>
          <a:p>
            <a:fld id="{4898AEC0-503E-4FA4-859C-D0F72D6E3F79}" type="slidenum">
              <a:rPr lang="en-US" noProof="1" smtClean="0"/>
              <a:pPr/>
              <a:t>56</a:t>
            </a:fld>
            <a:endParaRPr lang="en-US" noProof="1"/>
          </a:p>
        </p:txBody>
      </p:sp>
      <p:pic>
        <p:nvPicPr>
          <p:cNvPr id="7" name="Imagem 6">
            <a:extLst>
              <a:ext uri="{FF2B5EF4-FFF2-40B4-BE49-F238E27FC236}">
                <a16:creationId xmlns:a16="http://schemas.microsoft.com/office/drawing/2014/main" id="{219180FE-57F3-4BA2-AE48-82C0EEAD34E2}"/>
              </a:ext>
            </a:extLst>
          </p:cNvPr>
          <p:cNvPicPr>
            <a:picLocks noChangeAspect="1"/>
          </p:cNvPicPr>
          <p:nvPr/>
        </p:nvPicPr>
        <p:blipFill>
          <a:blip r:embed="rId2"/>
          <a:stretch>
            <a:fillRect/>
          </a:stretch>
        </p:blipFill>
        <p:spPr>
          <a:xfrm>
            <a:off x="288083" y="1219826"/>
            <a:ext cx="10554461" cy="5263780"/>
          </a:xfrm>
          <a:prstGeom prst="rect">
            <a:avLst/>
          </a:prstGeom>
        </p:spPr>
      </p:pic>
    </p:spTree>
    <p:extLst>
      <p:ext uri="{BB962C8B-B14F-4D97-AF65-F5344CB8AC3E}">
        <p14:creationId xmlns:p14="http://schemas.microsoft.com/office/powerpoint/2010/main" val="6691218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343C78-BB55-46C6-90CB-126D33921EDC}"/>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EE18368F-4972-45F4-BA75-C52817842B7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D7A9376-A77A-46D7-BEA1-16F6CC634781}"/>
              </a:ext>
            </a:extLst>
          </p:cNvPr>
          <p:cNvSpPr>
            <a:spLocks noGrp="1"/>
          </p:cNvSpPr>
          <p:nvPr>
            <p:ph type="sldNum" sz="quarter" idx="12"/>
          </p:nvPr>
        </p:nvSpPr>
        <p:spPr/>
        <p:txBody>
          <a:bodyPr/>
          <a:lstStyle/>
          <a:p>
            <a:fld id="{4898AEC0-503E-4FA4-859C-D0F72D6E3F79}" type="slidenum">
              <a:rPr lang="en-US" noProof="1" smtClean="0"/>
              <a:pPr/>
              <a:t>57</a:t>
            </a:fld>
            <a:endParaRPr lang="en-US" noProof="1"/>
          </a:p>
        </p:txBody>
      </p:sp>
      <p:pic>
        <p:nvPicPr>
          <p:cNvPr id="7" name="Espaço Reservado para Conteúdo 6">
            <a:extLst>
              <a:ext uri="{FF2B5EF4-FFF2-40B4-BE49-F238E27FC236}">
                <a16:creationId xmlns:a16="http://schemas.microsoft.com/office/drawing/2014/main" id="{98BF78B9-3AAB-4966-854D-91B2CA281CC0}"/>
              </a:ext>
            </a:extLst>
          </p:cNvPr>
          <p:cNvPicPr>
            <a:picLocks noGrp="1" noChangeAspect="1"/>
          </p:cNvPicPr>
          <p:nvPr>
            <p:ph sz="quarter" idx="1"/>
          </p:nvPr>
        </p:nvPicPr>
        <p:blipFill>
          <a:blip r:embed="rId2"/>
          <a:stretch>
            <a:fillRect/>
          </a:stretch>
        </p:blipFill>
        <p:spPr>
          <a:xfrm>
            <a:off x="1228836" y="1187613"/>
            <a:ext cx="9733854" cy="5068040"/>
          </a:xfrm>
        </p:spPr>
      </p:pic>
    </p:spTree>
    <p:extLst>
      <p:ext uri="{BB962C8B-B14F-4D97-AF65-F5344CB8AC3E}">
        <p14:creationId xmlns:p14="http://schemas.microsoft.com/office/powerpoint/2010/main" val="25293330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ECE707-B0A2-4FD8-AEE0-700399D37357}"/>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2D017AC8-DBBF-4F02-B028-A8DC42A74AB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5D4867B-B25C-4129-A94E-6C29848DF75E}"/>
              </a:ext>
            </a:extLst>
          </p:cNvPr>
          <p:cNvSpPr>
            <a:spLocks noGrp="1"/>
          </p:cNvSpPr>
          <p:nvPr>
            <p:ph type="sldNum" sz="quarter" idx="12"/>
          </p:nvPr>
        </p:nvSpPr>
        <p:spPr/>
        <p:txBody>
          <a:bodyPr/>
          <a:lstStyle/>
          <a:p>
            <a:fld id="{4898AEC0-503E-4FA4-859C-D0F72D6E3F79}" type="slidenum">
              <a:rPr lang="en-US" noProof="1" smtClean="0"/>
              <a:pPr/>
              <a:t>58</a:t>
            </a:fld>
            <a:endParaRPr lang="en-US" noProof="1"/>
          </a:p>
        </p:txBody>
      </p:sp>
      <p:pic>
        <p:nvPicPr>
          <p:cNvPr id="7" name="Imagem 6">
            <a:extLst>
              <a:ext uri="{FF2B5EF4-FFF2-40B4-BE49-F238E27FC236}">
                <a16:creationId xmlns:a16="http://schemas.microsoft.com/office/drawing/2014/main" id="{8E2B9D6D-B9AB-425A-88CA-9F94774BC7C7}"/>
              </a:ext>
            </a:extLst>
          </p:cNvPr>
          <p:cNvPicPr>
            <a:picLocks noChangeAspect="1"/>
          </p:cNvPicPr>
          <p:nvPr/>
        </p:nvPicPr>
        <p:blipFill>
          <a:blip r:embed="rId2"/>
          <a:stretch>
            <a:fillRect/>
          </a:stretch>
        </p:blipFill>
        <p:spPr>
          <a:xfrm>
            <a:off x="616835" y="1219419"/>
            <a:ext cx="9787006" cy="5265578"/>
          </a:xfrm>
          <a:prstGeom prst="rect">
            <a:avLst/>
          </a:prstGeom>
        </p:spPr>
      </p:pic>
    </p:spTree>
    <p:extLst>
      <p:ext uri="{BB962C8B-B14F-4D97-AF65-F5344CB8AC3E}">
        <p14:creationId xmlns:p14="http://schemas.microsoft.com/office/powerpoint/2010/main" val="21870482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BAE95-9BE4-4AD9-9CDD-B957F1F6CD83}"/>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D5BD1690-5002-45E2-A4F6-050616A6F5C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9288A14-C36A-43EB-B1A9-DBFA076AACF1}"/>
              </a:ext>
            </a:extLst>
          </p:cNvPr>
          <p:cNvSpPr>
            <a:spLocks noGrp="1"/>
          </p:cNvSpPr>
          <p:nvPr>
            <p:ph type="sldNum" sz="quarter" idx="12"/>
          </p:nvPr>
        </p:nvSpPr>
        <p:spPr/>
        <p:txBody>
          <a:bodyPr/>
          <a:lstStyle/>
          <a:p>
            <a:fld id="{4898AEC0-503E-4FA4-859C-D0F72D6E3F79}" type="slidenum">
              <a:rPr lang="en-US" noProof="1" smtClean="0"/>
              <a:pPr/>
              <a:t>59</a:t>
            </a:fld>
            <a:endParaRPr lang="en-US" noProof="1"/>
          </a:p>
        </p:txBody>
      </p:sp>
      <p:pic>
        <p:nvPicPr>
          <p:cNvPr id="7" name="Imagem 6">
            <a:extLst>
              <a:ext uri="{FF2B5EF4-FFF2-40B4-BE49-F238E27FC236}">
                <a16:creationId xmlns:a16="http://schemas.microsoft.com/office/drawing/2014/main" id="{5643AE60-C8BA-4F2F-8F96-9334F4CD4CC6}"/>
              </a:ext>
            </a:extLst>
          </p:cNvPr>
          <p:cNvPicPr>
            <a:picLocks noChangeAspect="1"/>
          </p:cNvPicPr>
          <p:nvPr/>
        </p:nvPicPr>
        <p:blipFill>
          <a:blip r:embed="rId2"/>
          <a:stretch>
            <a:fillRect/>
          </a:stretch>
        </p:blipFill>
        <p:spPr>
          <a:xfrm>
            <a:off x="2594179" y="1152296"/>
            <a:ext cx="7155633" cy="5268824"/>
          </a:xfrm>
          <a:prstGeom prst="rect">
            <a:avLst/>
          </a:prstGeom>
        </p:spPr>
      </p:pic>
    </p:spTree>
    <p:extLst>
      <p:ext uri="{BB962C8B-B14F-4D97-AF65-F5344CB8AC3E}">
        <p14:creationId xmlns:p14="http://schemas.microsoft.com/office/powerpoint/2010/main" val="31730525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0F852-33B7-4680-8161-E1DABB0240B6}"/>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0885917E-96F2-418A-8FD2-C9D9829B6ED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04A320E-BECC-4462-95E7-C8E4C090F3F3}"/>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pic>
        <p:nvPicPr>
          <p:cNvPr id="6" name="Imagem 5">
            <a:extLst>
              <a:ext uri="{FF2B5EF4-FFF2-40B4-BE49-F238E27FC236}">
                <a16:creationId xmlns:a16="http://schemas.microsoft.com/office/drawing/2014/main" id="{711D975A-6594-4FED-9407-C93234CEB593}"/>
              </a:ext>
            </a:extLst>
          </p:cNvPr>
          <p:cNvPicPr>
            <a:picLocks noChangeAspect="1"/>
          </p:cNvPicPr>
          <p:nvPr/>
        </p:nvPicPr>
        <p:blipFill>
          <a:blip r:embed="rId3"/>
          <a:stretch>
            <a:fillRect/>
          </a:stretch>
        </p:blipFill>
        <p:spPr>
          <a:xfrm>
            <a:off x="972969" y="1439192"/>
            <a:ext cx="2527455" cy="1895591"/>
          </a:xfrm>
          <a:prstGeom prst="rect">
            <a:avLst/>
          </a:prstGeom>
          <a:solidFill>
            <a:srgbClr val="FFFFFF">
              <a:shade val="85000"/>
            </a:srgbClr>
          </a:solidFill>
          <a:ln w="1143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Retângulo 8">
            <a:extLst>
              <a:ext uri="{FF2B5EF4-FFF2-40B4-BE49-F238E27FC236}">
                <a16:creationId xmlns:a16="http://schemas.microsoft.com/office/drawing/2014/main" id="{6C472CE2-469F-4725-98F9-812FCEB05BE6}"/>
              </a:ext>
            </a:extLst>
          </p:cNvPr>
          <p:cNvSpPr/>
          <p:nvPr/>
        </p:nvSpPr>
        <p:spPr>
          <a:xfrm>
            <a:off x="1515922" y="3495446"/>
            <a:ext cx="1441548"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OAK</a:t>
            </a:r>
            <a:endParaRPr lang="pt-BR" sz="5400" b="1" cap="none" spc="0" dirty="0">
              <a:ln w="22225">
                <a:solidFill>
                  <a:schemeClr val="accent2"/>
                </a:solidFill>
                <a:prstDash val="solid"/>
              </a:ln>
              <a:solidFill>
                <a:schemeClr val="accent2">
                  <a:lumMod val="40000"/>
                  <a:lumOff val="60000"/>
                </a:schemeClr>
              </a:solidFill>
              <a:effectLst/>
            </a:endParaRPr>
          </a:p>
        </p:txBody>
      </p:sp>
      <p:pic>
        <p:nvPicPr>
          <p:cNvPr id="10" name="Imagem 9" descr="Logotipo&#10;&#10;Descrição gerada automaticamente">
            <a:extLst>
              <a:ext uri="{FF2B5EF4-FFF2-40B4-BE49-F238E27FC236}">
                <a16:creationId xmlns:a16="http://schemas.microsoft.com/office/drawing/2014/main" id="{57621280-DDAC-4BAB-B879-9EAC9DA27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9031" y="1215412"/>
            <a:ext cx="3810000" cy="2343150"/>
          </a:xfrm>
          <a:prstGeom prst="rect">
            <a:avLst/>
          </a:prstGeom>
        </p:spPr>
      </p:pic>
      <p:sp>
        <p:nvSpPr>
          <p:cNvPr id="11" name="Seta: para a Direita 10">
            <a:extLst>
              <a:ext uri="{FF2B5EF4-FFF2-40B4-BE49-F238E27FC236}">
                <a16:creationId xmlns:a16="http://schemas.microsoft.com/office/drawing/2014/main" id="{E6BA1D49-D3F8-45AA-ADEC-74F8DFA736A8}"/>
              </a:ext>
            </a:extLst>
          </p:cNvPr>
          <p:cNvSpPr/>
          <p:nvPr/>
        </p:nvSpPr>
        <p:spPr>
          <a:xfrm>
            <a:off x="4782970" y="2076757"/>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2" name="Imagem 11">
            <a:extLst>
              <a:ext uri="{FF2B5EF4-FFF2-40B4-BE49-F238E27FC236}">
                <a16:creationId xmlns:a16="http://schemas.microsoft.com/office/drawing/2014/main" id="{F0CBA4A6-29EB-4820-9340-68B703AC1C32}"/>
              </a:ext>
            </a:extLst>
          </p:cNvPr>
          <p:cNvPicPr>
            <a:picLocks noChangeAspect="1"/>
          </p:cNvPicPr>
          <p:nvPr/>
        </p:nvPicPr>
        <p:blipFill>
          <a:blip r:embed="rId5"/>
          <a:stretch>
            <a:fillRect/>
          </a:stretch>
        </p:blipFill>
        <p:spPr>
          <a:xfrm>
            <a:off x="1853134" y="4651915"/>
            <a:ext cx="3076575" cy="1485900"/>
          </a:xfrm>
          <a:prstGeom prst="rect">
            <a:avLst/>
          </a:prstGeom>
          <a:solidFill>
            <a:srgbClr val="FFFFFF">
              <a:shade val="85000"/>
            </a:srgbClr>
          </a:solidFill>
          <a:ln w="1905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Seta: para a Direita 12">
            <a:extLst>
              <a:ext uri="{FF2B5EF4-FFF2-40B4-BE49-F238E27FC236}">
                <a16:creationId xmlns:a16="http://schemas.microsoft.com/office/drawing/2014/main" id="{24FCE097-77D5-4E9A-B235-61B5AFF9F764}"/>
              </a:ext>
            </a:extLst>
          </p:cNvPr>
          <p:cNvSpPr/>
          <p:nvPr/>
        </p:nvSpPr>
        <p:spPr>
          <a:xfrm>
            <a:off x="5597457" y="4946319"/>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4" name="Imagem 13">
            <a:extLst>
              <a:ext uri="{FF2B5EF4-FFF2-40B4-BE49-F238E27FC236}">
                <a16:creationId xmlns:a16="http://schemas.microsoft.com/office/drawing/2014/main" id="{D5F63913-1D63-49D8-826C-BD9CCE6C3EB8}"/>
              </a:ext>
            </a:extLst>
          </p:cNvPr>
          <p:cNvPicPr>
            <a:picLocks noChangeAspect="1"/>
          </p:cNvPicPr>
          <p:nvPr/>
        </p:nvPicPr>
        <p:blipFill>
          <a:blip r:embed="rId6"/>
          <a:stretch>
            <a:fillRect/>
          </a:stretch>
        </p:blipFill>
        <p:spPr>
          <a:xfrm>
            <a:off x="8007428" y="3716427"/>
            <a:ext cx="2613206" cy="2613206"/>
          </a:xfrm>
          <a:prstGeom prst="rect">
            <a:avLst/>
          </a:prstGeom>
          <a:solidFill>
            <a:srgbClr val="FFFFFF">
              <a:shade val="85000"/>
            </a:srgbClr>
          </a:solidFill>
          <a:ln w="190500" cap="rnd">
            <a:solidFill>
              <a:srgbClr val="00B0F0"/>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6981530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B14B5-A77B-4E9D-8D45-68C7948885AB}"/>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86035322-E4E5-4FA0-82AA-6EB3B4193CD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C1A113D-DD04-4172-A820-7DD36C4BBFDB}"/>
              </a:ext>
            </a:extLst>
          </p:cNvPr>
          <p:cNvSpPr>
            <a:spLocks noGrp="1"/>
          </p:cNvSpPr>
          <p:nvPr>
            <p:ph type="sldNum" sz="quarter" idx="12"/>
          </p:nvPr>
        </p:nvSpPr>
        <p:spPr/>
        <p:txBody>
          <a:bodyPr/>
          <a:lstStyle/>
          <a:p>
            <a:fld id="{4898AEC0-503E-4FA4-859C-D0F72D6E3F79}" type="slidenum">
              <a:rPr lang="en-US" noProof="1" smtClean="0"/>
              <a:pPr/>
              <a:t>60</a:t>
            </a:fld>
            <a:endParaRPr lang="en-US" noProof="1"/>
          </a:p>
        </p:txBody>
      </p:sp>
      <p:pic>
        <p:nvPicPr>
          <p:cNvPr id="7" name="Espaço Reservado para Conteúdo 6">
            <a:extLst>
              <a:ext uri="{FF2B5EF4-FFF2-40B4-BE49-F238E27FC236}">
                <a16:creationId xmlns:a16="http://schemas.microsoft.com/office/drawing/2014/main" id="{73F703E4-1F2A-4E96-BCA6-4AD8F8643FBD}"/>
              </a:ext>
            </a:extLst>
          </p:cNvPr>
          <p:cNvPicPr>
            <a:picLocks noGrp="1" noChangeAspect="1"/>
          </p:cNvPicPr>
          <p:nvPr>
            <p:ph sz="quarter" idx="1"/>
          </p:nvPr>
        </p:nvPicPr>
        <p:blipFill>
          <a:blip r:embed="rId2"/>
          <a:stretch>
            <a:fillRect/>
          </a:stretch>
        </p:blipFill>
        <p:spPr>
          <a:xfrm>
            <a:off x="2920712" y="1236979"/>
            <a:ext cx="5999768" cy="5018674"/>
          </a:xfrm>
        </p:spPr>
      </p:pic>
    </p:spTree>
    <p:extLst>
      <p:ext uri="{BB962C8B-B14F-4D97-AF65-F5344CB8AC3E}">
        <p14:creationId xmlns:p14="http://schemas.microsoft.com/office/powerpoint/2010/main" val="40557665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DC97EE-B95E-4230-B422-E61885848BB2}"/>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B1F3DC7E-9734-4EA8-81A0-216F117A927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00FA11D-0614-4C36-B200-D72080AE0125}"/>
              </a:ext>
            </a:extLst>
          </p:cNvPr>
          <p:cNvSpPr>
            <a:spLocks noGrp="1"/>
          </p:cNvSpPr>
          <p:nvPr>
            <p:ph type="sldNum" sz="quarter" idx="12"/>
          </p:nvPr>
        </p:nvSpPr>
        <p:spPr/>
        <p:txBody>
          <a:bodyPr/>
          <a:lstStyle/>
          <a:p>
            <a:fld id="{4898AEC0-503E-4FA4-859C-D0F72D6E3F79}" type="slidenum">
              <a:rPr lang="en-US" noProof="1" smtClean="0"/>
              <a:pPr/>
              <a:t>61</a:t>
            </a:fld>
            <a:endParaRPr lang="en-US" noProof="1"/>
          </a:p>
        </p:txBody>
      </p:sp>
      <p:pic>
        <p:nvPicPr>
          <p:cNvPr id="7" name="Imagem 6">
            <a:extLst>
              <a:ext uri="{FF2B5EF4-FFF2-40B4-BE49-F238E27FC236}">
                <a16:creationId xmlns:a16="http://schemas.microsoft.com/office/drawing/2014/main" id="{28443709-32D1-4561-9769-67B31F4FE630}"/>
              </a:ext>
            </a:extLst>
          </p:cNvPr>
          <p:cNvPicPr>
            <a:picLocks noChangeAspect="1"/>
          </p:cNvPicPr>
          <p:nvPr/>
        </p:nvPicPr>
        <p:blipFill>
          <a:blip r:embed="rId2"/>
          <a:stretch>
            <a:fillRect/>
          </a:stretch>
        </p:blipFill>
        <p:spPr>
          <a:xfrm>
            <a:off x="2638247" y="1255804"/>
            <a:ext cx="7237273" cy="5084036"/>
          </a:xfrm>
          <a:prstGeom prst="rect">
            <a:avLst/>
          </a:prstGeom>
        </p:spPr>
      </p:pic>
    </p:spTree>
    <p:extLst>
      <p:ext uri="{BB962C8B-B14F-4D97-AF65-F5344CB8AC3E}">
        <p14:creationId xmlns:p14="http://schemas.microsoft.com/office/powerpoint/2010/main" val="813493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25AE3C-AF15-414E-A81F-B544C83D28C7}"/>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1E91722A-3C76-4C39-8660-11FE71DCA45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677C6A7-7E82-4939-BC2B-218A400DF343}"/>
              </a:ext>
            </a:extLst>
          </p:cNvPr>
          <p:cNvSpPr>
            <a:spLocks noGrp="1"/>
          </p:cNvSpPr>
          <p:nvPr>
            <p:ph type="sldNum" sz="quarter" idx="12"/>
          </p:nvPr>
        </p:nvSpPr>
        <p:spPr/>
        <p:txBody>
          <a:bodyPr/>
          <a:lstStyle/>
          <a:p>
            <a:fld id="{4898AEC0-503E-4FA4-859C-D0F72D6E3F79}" type="slidenum">
              <a:rPr lang="en-US" noProof="1" smtClean="0"/>
              <a:pPr/>
              <a:t>62</a:t>
            </a:fld>
            <a:endParaRPr lang="en-US" noProof="1"/>
          </a:p>
        </p:txBody>
      </p:sp>
      <p:pic>
        <p:nvPicPr>
          <p:cNvPr id="7" name="Imagem 6">
            <a:extLst>
              <a:ext uri="{FF2B5EF4-FFF2-40B4-BE49-F238E27FC236}">
                <a16:creationId xmlns:a16="http://schemas.microsoft.com/office/drawing/2014/main" id="{C30A5FE2-FE24-4450-8C1E-AC0AB5F2F9F6}"/>
              </a:ext>
            </a:extLst>
          </p:cNvPr>
          <p:cNvPicPr>
            <a:picLocks noChangeAspect="1"/>
          </p:cNvPicPr>
          <p:nvPr/>
        </p:nvPicPr>
        <p:blipFill rotWithShape="1">
          <a:blip r:embed="rId3"/>
          <a:srcRect t="29313" b="8587"/>
          <a:stretch/>
        </p:blipFill>
        <p:spPr>
          <a:xfrm>
            <a:off x="191189" y="1314450"/>
            <a:ext cx="5358022" cy="2374900"/>
          </a:xfrm>
          <a:prstGeom prst="rect">
            <a:avLst/>
          </a:prstGeom>
        </p:spPr>
      </p:pic>
      <p:cxnSp>
        <p:nvCxnSpPr>
          <p:cNvPr id="8" name="Conector: Angulado 7">
            <a:extLst>
              <a:ext uri="{FF2B5EF4-FFF2-40B4-BE49-F238E27FC236}">
                <a16:creationId xmlns:a16="http://schemas.microsoft.com/office/drawing/2014/main" id="{6EB56575-5ACC-4B1B-B77B-15BE24ABD113}"/>
              </a:ext>
            </a:extLst>
          </p:cNvPr>
          <p:cNvCxnSpPr>
            <a:cxnSpLocks/>
          </p:cNvCxnSpPr>
          <p:nvPr/>
        </p:nvCxnSpPr>
        <p:spPr>
          <a:xfrm>
            <a:off x="5451583" y="2470150"/>
            <a:ext cx="1874203" cy="12700"/>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Agrupar 19">
            <a:extLst>
              <a:ext uri="{FF2B5EF4-FFF2-40B4-BE49-F238E27FC236}">
                <a16:creationId xmlns:a16="http://schemas.microsoft.com/office/drawing/2014/main" id="{4E40D8BA-B8EE-4B14-BD9C-E55FD3496C8D}"/>
              </a:ext>
            </a:extLst>
          </p:cNvPr>
          <p:cNvGrpSpPr/>
          <p:nvPr/>
        </p:nvGrpSpPr>
        <p:grpSpPr>
          <a:xfrm>
            <a:off x="7751604" y="1409700"/>
            <a:ext cx="3102819" cy="1828800"/>
            <a:chOff x="7751604" y="1409700"/>
            <a:chExt cx="3102819" cy="1828800"/>
          </a:xfrm>
        </p:grpSpPr>
        <p:sp>
          <p:nvSpPr>
            <p:cNvPr id="13" name="Retângulo 12">
              <a:extLst>
                <a:ext uri="{FF2B5EF4-FFF2-40B4-BE49-F238E27FC236}">
                  <a16:creationId xmlns:a16="http://schemas.microsoft.com/office/drawing/2014/main" id="{8E35135A-A7C8-4B0C-A50B-F824EF30EF0F}"/>
                </a:ext>
              </a:extLst>
            </p:cNvPr>
            <p:cNvSpPr/>
            <p:nvPr/>
          </p:nvSpPr>
          <p:spPr>
            <a:xfrm>
              <a:off x="7751604" y="1409700"/>
              <a:ext cx="3102819" cy="1828800"/>
            </a:xfrm>
            <a:prstGeom prst="rect">
              <a:avLst/>
            </a:prstGeom>
            <a:noFill/>
            <a:ln w="9525" cap="flat" cmpd="sng" algn="ctr">
              <a:solidFill>
                <a:srgbClr val="0070C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grpSp>
          <p:nvGrpSpPr>
            <p:cNvPr id="19" name="Agrupar 18">
              <a:extLst>
                <a:ext uri="{FF2B5EF4-FFF2-40B4-BE49-F238E27FC236}">
                  <a16:creationId xmlns:a16="http://schemas.microsoft.com/office/drawing/2014/main" id="{FEDF8980-1608-46CB-B5AC-FE928A102B61}"/>
                </a:ext>
              </a:extLst>
            </p:cNvPr>
            <p:cNvGrpSpPr/>
            <p:nvPr/>
          </p:nvGrpSpPr>
          <p:grpSpPr>
            <a:xfrm>
              <a:off x="7751604" y="1487490"/>
              <a:ext cx="3102819" cy="1157284"/>
              <a:chOff x="7751604" y="1487490"/>
              <a:chExt cx="3102819" cy="1157284"/>
            </a:xfrm>
          </p:grpSpPr>
          <p:cxnSp>
            <p:nvCxnSpPr>
              <p:cNvPr id="15" name="Conector reto 14">
                <a:extLst>
                  <a:ext uri="{FF2B5EF4-FFF2-40B4-BE49-F238E27FC236}">
                    <a16:creationId xmlns:a16="http://schemas.microsoft.com/office/drawing/2014/main" id="{FACE54D5-C31E-43B6-8883-A3815C5412CA}"/>
                  </a:ext>
                </a:extLst>
              </p:cNvPr>
              <p:cNvCxnSpPr/>
              <p:nvPr/>
            </p:nvCxnSpPr>
            <p:spPr>
              <a:xfrm>
                <a:off x="7751604" y="1981200"/>
                <a:ext cx="310281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7B7B2C9A-FE04-4E0A-B11F-0FA93166649C}"/>
                  </a:ext>
                </a:extLst>
              </p:cNvPr>
              <p:cNvSpPr txBox="1"/>
              <p:nvPr/>
            </p:nvSpPr>
            <p:spPr>
              <a:xfrm>
                <a:off x="8756913" y="1487490"/>
                <a:ext cx="622300" cy="323848"/>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200" b="0" i="0" u="none" strike="noStrike" kern="0" cap="none" spc="0" normalizeH="0" baseline="0" noProof="0" dirty="0">
                    <a:ln>
                      <a:noFill/>
                    </a:ln>
                    <a:solidFill>
                      <a:srgbClr val="000000"/>
                    </a:solidFill>
                    <a:effectLst/>
                    <a:uLnTx/>
                    <a:uFillTx/>
                  </a:rPr>
                  <a:t>Classe</a:t>
                </a:r>
              </a:p>
            </p:txBody>
          </p:sp>
          <p:sp>
            <p:nvSpPr>
              <p:cNvPr id="17" name="CaixaDeTexto 16">
                <a:extLst>
                  <a:ext uri="{FF2B5EF4-FFF2-40B4-BE49-F238E27FC236}">
                    <a16:creationId xmlns:a16="http://schemas.microsoft.com/office/drawing/2014/main" id="{3A23D2F9-7585-4EF2-85FD-0F184B1B6884}"/>
                  </a:ext>
                </a:extLst>
              </p:cNvPr>
              <p:cNvSpPr txBox="1"/>
              <p:nvPr/>
            </p:nvSpPr>
            <p:spPr>
              <a:xfrm>
                <a:off x="8869204" y="2320926"/>
                <a:ext cx="622300" cy="323848"/>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200" b="0" i="0" u="none" strike="noStrike" kern="0" cap="none" spc="0" normalizeH="0" baseline="0" noProof="0" dirty="0">
                    <a:ln>
                      <a:noFill/>
                    </a:ln>
                    <a:solidFill>
                      <a:srgbClr val="000000"/>
                    </a:solidFill>
                    <a:effectLst/>
                    <a:uLnTx/>
                    <a:uFillTx/>
                  </a:rPr>
                  <a:t>Bola</a:t>
                </a:r>
              </a:p>
            </p:txBody>
          </p:sp>
        </p:grpSp>
      </p:grpSp>
      <p:sp>
        <p:nvSpPr>
          <p:cNvPr id="18" name="CaixaDeTexto 17">
            <a:extLst>
              <a:ext uri="{FF2B5EF4-FFF2-40B4-BE49-F238E27FC236}">
                <a16:creationId xmlns:a16="http://schemas.microsoft.com/office/drawing/2014/main" id="{CE7BEAB6-2D39-4889-AE0A-594BD56460F8}"/>
              </a:ext>
            </a:extLst>
          </p:cNvPr>
          <p:cNvSpPr txBox="1"/>
          <p:nvPr/>
        </p:nvSpPr>
        <p:spPr>
          <a:xfrm>
            <a:off x="774699" y="4063999"/>
            <a:ext cx="10655301" cy="1708149"/>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sz="3600" kern="0" dirty="0">
                <a:solidFill>
                  <a:srgbClr val="000000"/>
                </a:solidFill>
              </a:rPr>
              <a:t>Uma classe abstrai um conjunto de objetos semelhantes</a:t>
            </a:r>
            <a:br>
              <a:rPr lang="pt-BR" sz="3600" kern="0" dirty="0">
                <a:solidFill>
                  <a:srgbClr val="000000"/>
                </a:solidFill>
              </a:rPr>
            </a:br>
            <a:endParaRPr lang="pt-BR" sz="3600" kern="0" dirty="0">
              <a:solidFill>
                <a:srgbClr val="000000"/>
              </a:solidFill>
            </a:endParaRPr>
          </a:p>
          <a:p>
            <a:pPr marR="0" algn="ctr" defTabSz="914400" eaLnBrk="1" fontAlgn="auto" latinLnBrk="0" hangingPunct="1">
              <a:spcBef>
                <a:spcPts val="500"/>
              </a:spcBef>
              <a:spcAft>
                <a:spcPts val="0"/>
              </a:spcAft>
              <a:buClrTx/>
              <a:buSzTx/>
              <a:buFontTx/>
              <a:buNone/>
              <a:tabLst/>
            </a:pPr>
            <a:r>
              <a:rPr kumimoji="0" lang="pt-BR" sz="3600" b="0" i="0" u="none" strike="noStrike" kern="0" cap="none" spc="0" normalizeH="0" baseline="0" noProof="0" dirty="0">
                <a:ln>
                  <a:noFill/>
                </a:ln>
                <a:solidFill>
                  <a:srgbClr val="000000"/>
                </a:solidFill>
                <a:effectLst/>
                <a:uLnTx/>
                <a:uFillTx/>
              </a:rPr>
              <a:t>Quais características em comum entre esses objetos?</a:t>
            </a:r>
          </a:p>
        </p:txBody>
      </p:sp>
    </p:spTree>
    <p:extLst>
      <p:ext uri="{BB962C8B-B14F-4D97-AF65-F5344CB8AC3E}">
        <p14:creationId xmlns:p14="http://schemas.microsoft.com/office/powerpoint/2010/main" val="1453168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Effect transition="in" filter="fade">
                                      <p:cBhvr>
                                        <p:cTn id="27"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8BA85-BE5E-47E4-9B8D-F89A9BFCDED1}"/>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A59C1B65-279B-4270-84B5-B426D15F033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EF8D44A-2585-4993-BBEF-2D742B9E629A}"/>
              </a:ext>
            </a:extLst>
          </p:cNvPr>
          <p:cNvSpPr>
            <a:spLocks noGrp="1"/>
          </p:cNvSpPr>
          <p:nvPr>
            <p:ph type="sldNum" sz="quarter" idx="12"/>
          </p:nvPr>
        </p:nvSpPr>
        <p:spPr/>
        <p:txBody>
          <a:bodyPr/>
          <a:lstStyle/>
          <a:p>
            <a:fld id="{4898AEC0-503E-4FA4-859C-D0F72D6E3F79}" type="slidenum">
              <a:rPr lang="en-US" noProof="1" smtClean="0"/>
              <a:pPr/>
              <a:t>63</a:t>
            </a:fld>
            <a:endParaRPr lang="en-US" noProof="1"/>
          </a:p>
        </p:txBody>
      </p:sp>
      <p:pic>
        <p:nvPicPr>
          <p:cNvPr id="6" name="Imagem 5">
            <a:extLst>
              <a:ext uri="{FF2B5EF4-FFF2-40B4-BE49-F238E27FC236}">
                <a16:creationId xmlns:a16="http://schemas.microsoft.com/office/drawing/2014/main" id="{D8FBFCD2-04BD-4CB5-883B-C09564B1F039}"/>
              </a:ext>
            </a:extLst>
          </p:cNvPr>
          <p:cNvPicPr>
            <a:picLocks noChangeAspect="1"/>
          </p:cNvPicPr>
          <p:nvPr/>
        </p:nvPicPr>
        <p:blipFill rotWithShape="1">
          <a:blip r:embed="rId3"/>
          <a:srcRect l="13148" b="12122"/>
          <a:stretch/>
        </p:blipFill>
        <p:spPr>
          <a:xfrm>
            <a:off x="296419" y="1285875"/>
            <a:ext cx="5020207" cy="3992547"/>
          </a:xfrm>
          <a:prstGeom prst="rect">
            <a:avLst/>
          </a:prstGeom>
        </p:spPr>
      </p:pic>
      <p:pic>
        <p:nvPicPr>
          <p:cNvPr id="7" name="Imagem 6">
            <a:extLst>
              <a:ext uri="{FF2B5EF4-FFF2-40B4-BE49-F238E27FC236}">
                <a16:creationId xmlns:a16="http://schemas.microsoft.com/office/drawing/2014/main" id="{0D168E6A-EC59-48E1-BB1A-6B6AC13B0321}"/>
              </a:ext>
            </a:extLst>
          </p:cNvPr>
          <p:cNvPicPr>
            <a:picLocks noChangeAspect="1"/>
          </p:cNvPicPr>
          <p:nvPr/>
        </p:nvPicPr>
        <p:blipFill>
          <a:blip r:embed="rId4"/>
          <a:stretch>
            <a:fillRect/>
          </a:stretch>
        </p:blipFill>
        <p:spPr>
          <a:xfrm flipH="1">
            <a:off x="5846381" y="1295797"/>
            <a:ext cx="5478928" cy="3972701"/>
          </a:xfrm>
          <a:prstGeom prst="rect">
            <a:avLst/>
          </a:prstGeom>
        </p:spPr>
      </p:pic>
      <p:sp>
        <p:nvSpPr>
          <p:cNvPr id="8" name="CaixaDeTexto 7">
            <a:extLst>
              <a:ext uri="{FF2B5EF4-FFF2-40B4-BE49-F238E27FC236}">
                <a16:creationId xmlns:a16="http://schemas.microsoft.com/office/drawing/2014/main" id="{E764A297-7DF7-4943-9957-5E1FCD28BFFE}"/>
              </a:ext>
            </a:extLst>
          </p:cNvPr>
          <p:cNvSpPr txBox="1"/>
          <p:nvPr/>
        </p:nvSpPr>
        <p:spPr>
          <a:xfrm>
            <a:off x="1801092" y="5336472"/>
            <a:ext cx="126076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3600" kern="0" dirty="0">
                <a:solidFill>
                  <a:srgbClr val="000000"/>
                </a:solidFill>
              </a:rPr>
              <a:t>Classe</a:t>
            </a:r>
            <a:endParaRPr kumimoji="0" lang="pt-BR" sz="3600" b="0" i="0" u="none" strike="noStrike" kern="0" cap="none" spc="0" normalizeH="0" baseline="0" noProof="0" dirty="0">
              <a:ln>
                <a:noFill/>
              </a:ln>
              <a:solidFill>
                <a:srgbClr val="000000"/>
              </a:solidFill>
              <a:effectLst/>
              <a:uLnTx/>
              <a:uFillTx/>
            </a:endParaRPr>
          </a:p>
        </p:txBody>
      </p:sp>
      <p:sp>
        <p:nvSpPr>
          <p:cNvPr id="9" name="CaixaDeTexto 8">
            <a:extLst>
              <a:ext uri="{FF2B5EF4-FFF2-40B4-BE49-F238E27FC236}">
                <a16:creationId xmlns:a16="http://schemas.microsoft.com/office/drawing/2014/main" id="{9892AB39-8FB7-48DF-89B8-BFC4F3B67E4B}"/>
              </a:ext>
            </a:extLst>
          </p:cNvPr>
          <p:cNvSpPr txBox="1"/>
          <p:nvPr/>
        </p:nvSpPr>
        <p:spPr>
          <a:xfrm>
            <a:off x="6902518" y="5326550"/>
            <a:ext cx="336665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600" b="0" i="0" u="none" strike="noStrike" kern="0" cap="none" spc="0" normalizeH="0" baseline="0" noProof="0" dirty="0">
                <a:ln>
                  <a:noFill/>
                </a:ln>
                <a:solidFill>
                  <a:srgbClr val="000000"/>
                </a:solidFill>
                <a:effectLst/>
                <a:uLnTx/>
                <a:uFillTx/>
              </a:rPr>
              <a:t>Instância (Objeto)</a:t>
            </a:r>
          </a:p>
        </p:txBody>
      </p:sp>
    </p:spTree>
    <p:extLst>
      <p:ext uri="{BB962C8B-B14F-4D97-AF65-F5344CB8AC3E}">
        <p14:creationId xmlns:p14="http://schemas.microsoft.com/office/powerpoint/2010/main" val="10523315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9D700-82E1-4C95-A515-45664A65E91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34E11DDA-C9A6-4CD6-A442-AFBE8BDBE5D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2FFA2B3-D6FB-4C67-89B2-8AFCCC56C48C}"/>
              </a:ext>
            </a:extLst>
          </p:cNvPr>
          <p:cNvSpPr>
            <a:spLocks noGrp="1"/>
          </p:cNvSpPr>
          <p:nvPr>
            <p:ph type="sldNum" sz="quarter" idx="12"/>
          </p:nvPr>
        </p:nvSpPr>
        <p:spPr/>
        <p:txBody>
          <a:bodyPr/>
          <a:lstStyle/>
          <a:p>
            <a:fld id="{4898AEC0-503E-4FA4-859C-D0F72D6E3F79}" type="slidenum">
              <a:rPr lang="en-US" noProof="1" smtClean="0"/>
              <a:pPr/>
              <a:t>64</a:t>
            </a:fld>
            <a:endParaRPr lang="en-US" noProof="1"/>
          </a:p>
        </p:txBody>
      </p:sp>
      <p:pic>
        <p:nvPicPr>
          <p:cNvPr id="6" name="Imagem 5">
            <a:extLst>
              <a:ext uri="{FF2B5EF4-FFF2-40B4-BE49-F238E27FC236}">
                <a16:creationId xmlns:a16="http://schemas.microsoft.com/office/drawing/2014/main" id="{FE167D90-331A-4CA2-BFA4-EA225FE300B1}"/>
              </a:ext>
            </a:extLst>
          </p:cNvPr>
          <p:cNvPicPr>
            <a:picLocks noChangeAspect="1"/>
          </p:cNvPicPr>
          <p:nvPr/>
        </p:nvPicPr>
        <p:blipFill>
          <a:blip r:embed="rId3"/>
          <a:stretch>
            <a:fillRect/>
          </a:stretch>
        </p:blipFill>
        <p:spPr>
          <a:xfrm>
            <a:off x="3023928" y="1365173"/>
            <a:ext cx="5118433" cy="5118433"/>
          </a:xfrm>
          <a:prstGeom prst="rect">
            <a:avLst/>
          </a:prstGeom>
        </p:spPr>
      </p:pic>
      <p:cxnSp>
        <p:nvCxnSpPr>
          <p:cNvPr id="7" name="Conector: Angulado 6">
            <a:extLst>
              <a:ext uri="{FF2B5EF4-FFF2-40B4-BE49-F238E27FC236}">
                <a16:creationId xmlns:a16="http://schemas.microsoft.com/office/drawing/2014/main" id="{98E11B61-F8D1-4A4D-908D-E106722688A4}"/>
              </a:ext>
            </a:extLst>
          </p:cNvPr>
          <p:cNvCxnSpPr>
            <a:cxnSpLocks/>
          </p:cNvCxnSpPr>
          <p:nvPr/>
        </p:nvCxnSpPr>
        <p:spPr>
          <a:xfrm>
            <a:off x="296419" y="3043622"/>
            <a:ext cx="1948017" cy="12700"/>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89023D5-B274-45FE-81F2-DCBDD37826D0}"/>
              </a:ext>
            </a:extLst>
          </p:cNvPr>
          <p:cNvSpPr txBox="1"/>
          <p:nvPr/>
        </p:nvSpPr>
        <p:spPr>
          <a:xfrm>
            <a:off x="296419" y="2251167"/>
            <a:ext cx="126076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3600" kern="0" dirty="0">
                <a:solidFill>
                  <a:srgbClr val="000000"/>
                </a:solidFill>
              </a:rPr>
              <a:t>Classe</a:t>
            </a:r>
            <a:endParaRPr kumimoji="0" lang="pt-BR" sz="3600" b="0" i="0" u="none" strike="noStrike" kern="0" cap="none" spc="0" normalizeH="0" baseline="0" noProof="0" dirty="0">
              <a:ln>
                <a:noFill/>
              </a:ln>
              <a:solidFill>
                <a:srgbClr val="000000"/>
              </a:solidFill>
              <a:effectLst/>
              <a:uLnTx/>
              <a:uFillTx/>
            </a:endParaRPr>
          </a:p>
        </p:txBody>
      </p:sp>
      <p:cxnSp>
        <p:nvCxnSpPr>
          <p:cNvPr id="10" name="Conector: Angulado 9">
            <a:extLst>
              <a:ext uri="{FF2B5EF4-FFF2-40B4-BE49-F238E27FC236}">
                <a16:creationId xmlns:a16="http://schemas.microsoft.com/office/drawing/2014/main" id="{CFC3E636-F143-49EA-9271-659B66E6349B}"/>
              </a:ext>
            </a:extLst>
          </p:cNvPr>
          <p:cNvCxnSpPr>
            <a:cxnSpLocks/>
          </p:cNvCxnSpPr>
          <p:nvPr/>
        </p:nvCxnSpPr>
        <p:spPr>
          <a:xfrm rot="10800000">
            <a:off x="8398626" y="4871500"/>
            <a:ext cx="2019992" cy="12700"/>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CEC541F4-EB7D-4D7F-93A6-0A8FEE64FD52}"/>
              </a:ext>
            </a:extLst>
          </p:cNvPr>
          <p:cNvSpPr txBox="1"/>
          <p:nvPr/>
        </p:nvSpPr>
        <p:spPr>
          <a:xfrm>
            <a:off x="9052491" y="4010831"/>
            <a:ext cx="1366127" cy="43211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600" b="0" i="0" u="none" strike="noStrike" kern="0" cap="none" spc="0" normalizeH="0" baseline="0" noProof="0" dirty="0">
                <a:ln>
                  <a:noFill/>
                </a:ln>
                <a:solidFill>
                  <a:srgbClr val="000000"/>
                </a:solidFill>
                <a:effectLst/>
                <a:uLnTx/>
                <a:uFillTx/>
              </a:rPr>
              <a:t>Objeto</a:t>
            </a:r>
          </a:p>
        </p:txBody>
      </p:sp>
    </p:spTree>
    <p:extLst>
      <p:ext uri="{BB962C8B-B14F-4D97-AF65-F5344CB8AC3E}">
        <p14:creationId xmlns:p14="http://schemas.microsoft.com/office/powerpoint/2010/main" val="2821351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C52FD2-9250-4518-85CB-BBA9D369FE55}"/>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0248125-F13B-445C-A6F6-957F56E340F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58EF333B-34FD-4DF5-BAF8-F2AAC6D23868}"/>
              </a:ext>
            </a:extLst>
          </p:cNvPr>
          <p:cNvSpPr>
            <a:spLocks noGrp="1"/>
          </p:cNvSpPr>
          <p:nvPr>
            <p:ph type="sldNum" sz="quarter" idx="12"/>
          </p:nvPr>
        </p:nvSpPr>
        <p:spPr/>
        <p:txBody>
          <a:bodyPr/>
          <a:lstStyle/>
          <a:p>
            <a:fld id="{4898AEC0-503E-4FA4-859C-D0F72D6E3F79}" type="slidenum">
              <a:rPr lang="en-US" noProof="1" smtClean="0"/>
              <a:pPr/>
              <a:t>65</a:t>
            </a:fld>
            <a:endParaRPr lang="en-US" noProof="1"/>
          </a:p>
        </p:txBody>
      </p:sp>
      <p:sp>
        <p:nvSpPr>
          <p:cNvPr id="6" name="CaixaDeTexto 5">
            <a:extLst>
              <a:ext uri="{FF2B5EF4-FFF2-40B4-BE49-F238E27FC236}">
                <a16:creationId xmlns:a16="http://schemas.microsoft.com/office/drawing/2014/main" id="{729EB787-5CC9-4B4A-9494-7C1F0CDE693C}"/>
              </a:ext>
            </a:extLst>
          </p:cNvPr>
          <p:cNvSpPr txBox="1"/>
          <p:nvPr/>
        </p:nvSpPr>
        <p:spPr>
          <a:xfrm>
            <a:off x="296419" y="1584407"/>
            <a:ext cx="11599162" cy="46712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Uma classe pode ser considerada um molde através do</a:t>
            </a: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qual objetos de um certo tipo são criados.</a:t>
            </a:r>
            <a:br>
              <a:rPr kumimoji="0" lang="pt-BR" sz="4000" b="0" i="0" u="none" strike="noStrike" kern="0" cap="none" spc="0" normalizeH="0" baseline="0" noProof="0" dirty="0">
                <a:ln>
                  <a:noFill/>
                </a:ln>
                <a:solidFill>
                  <a:srgbClr val="000000"/>
                </a:solidFill>
                <a:effectLst/>
                <a:uLnTx/>
                <a:uFillTx/>
              </a:rPr>
            </a:br>
            <a:endParaRPr kumimoji="0" lang="pt-BR" sz="40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 Abstração (modelo) de um conjuntos de objetos com</a:t>
            </a: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características semelhantes.</a:t>
            </a:r>
            <a:br>
              <a:rPr kumimoji="0" lang="pt-BR" sz="4000" b="0" i="0" u="none" strike="noStrike" kern="0" cap="none" spc="0" normalizeH="0" baseline="0" noProof="0" dirty="0">
                <a:ln>
                  <a:noFill/>
                </a:ln>
                <a:solidFill>
                  <a:srgbClr val="000000"/>
                </a:solidFill>
                <a:effectLst/>
                <a:uLnTx/>
                <a:uFillTx/>
              </a:rPr>
            </a:br>
            <a:endParaRPr kumimoji="0" lang="pt-BR" sz="40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Mesma propriedades e comportamentos.</a:t>
            </a:r>
          </a:p>
        </p:txBody>
      </p:sp>
    </p:spTree>
    <p:extLst>
      <p:ext uri="{BB962C8B-B14F-4D97-AF65-F5344CB8AC3E}">
        <p14:creationId xmlns:p14="http://schemas.microsoft.com/office/powerpoint/2010/main" val="38452660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3EBC8-F43E-4A04-8EB5-866158F9CC8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DCCECF21-77F2-48B4-B97D-84A56F3487C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6FE6239-2433-4FE5-83A2-9C8A6902868A}"/>
              </a:ext>
            </a:extLst>
          </p:cNvPr>
          <p:cNvSpPr>
            <a:spLocks noGrp="1"/>
          </p:cNvSpPr>
          <p:nvPr>
            <p:ph type="sldNum" sz="quarter" idx="12"/>
          </p:nvPr>
        </p:nvSpPr>
        <p:spPr/>
        <p:txBody>
          <a:bodyPr/>
          <a:lstStyle/>
          <a:p>
            <a:fld id="{4898AEC0-503E-4FA4-859C-D0F72D6E3F79}" type="slidenum">
              <a:rPr lang="en-US" noProof="1" smtClean="0"/>
              <a:pPr/>
              <a:t>66</a:t>
            </a:fld>
            <a:endParaRPr lang="en-US" noProof="1"/>
          </a:p>
        </p:txBody>
      </p:sp>
      <p:pic>
        <p:nvPicPr>
          <p:cNvPr id="6" name="Imagem 5">
            <a:extLst>
              <a:ext uri="{FF2B5EF4-FFF2-40B4-BE49-F238E27FC236}">
                <a16:creationId xmlns:a16="http://schemas.microsoft.com/office/drawing/2014/main" id="{5E858423-39DE-4C42-A505-37033A8419BD}"/>
              </a:ext>
            </a:extLst>
          </p:cNvPr>
          <p:cNvPicPr>
            <a:picLocks noChangeAspect="1"/>
          </p:cNvPicPr>
          <p:nvPr/>
        </p:nvPicPr>
        <p:blipFill rotWithShape="1">
          <a:blip r:embed="rId2"/>
          <a:srcRect l="8876" t="19395" r="4582" b="9654"/>
          <a:stretch/>
        </p:blipFill>
        <p:spPr>
          <a:xfrm>
            <a:off x="288083" y="1676085"/>
            <a:ext cx="5058846" cy="4147457"/>
          </a:xfrm>
          <a:prstGeom prst="rect">
            <a:avLst/>
          </a:prstGeom>
        </p:spPr>
      </p:pic>
      <p:sp>
        <p:nvSpPr>
          <p:cNvPr id="9" name="CaixaDeTexto 8">
            <a:extLst>
              <a:ext uri="{FF2B5EF4-FFF2-40B4-BE49-F238E27FC236}">
                <a16:creationId xmlns:a16="http://schemas.microsoft.com/office/drawing/2014/main" id="{22BC2184-9E01-4CCA-B62A-C773D0ED9E31}"/>
              </a:ext>
            </a:extLst>
          </p:cNvPr>
          <p:cNvSpPr txBox="1"/>
          <p:nvPr/>
        </p:nvSpPr>
        <p:spPr>
          <a:xfrm>
            <a:off x="5746380" y="1584406"/>
            <a:ext cx="6157064" cy="4553409"/>
          </a:xfrm>
          <a:prstGeom prst="rect">
            <a:avLst/>
          </a:prstGeom>
          <a:noFill/>
        </p:spPr>
        <p:txBody>
          <a:bodyPr wrap="square" lIns="0" tIns="0" rIns="0" bIns="0" rtlCol="0">
            <a:noAutofit/>
          </a:bodyPr>
          <a:lstStyle/>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Uma classe pode ser considerada um molde através do qual objetos de um certo tipo são criados.</a:t>
            </a: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Abstração (modelo) de um conjuntos de objetos com características semelhantes.</a:t>
            </a: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endParaRPr kumimoji="0" lang="pt-BR" sz="2400" b="0" i="0" u="none" strike="noStrike" kern="0" cap="none" spc="0" normalizeH="0" baseline="0" noProof="0" dirty="0">
              <a:ln>
                <a:noFill/>
              </a:ln>
              <a:solidFill>
                <a:srgbClr val="000000"/>
              </a:solidFill>
              <a:effectLst/>
              <a:uLnTx/>
              <a:uFillTx/>
            </a:endParaRP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Mesma propriedades e comportamentos.</a:t>
            </a: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endParaRPr kumimoji="0" lang="pt-BR" sz="2400" b="0" i="0" u="none" strike="noStrike" kern="0" cap="none" spc="0" normalizeH="0" baseline="0" noProof="0" dirty="0">
              <a:ln>
                <a:noFill/>
              </a:ln>
              <a:solidFill>
                <a:srgbClr val="000000"/>
              </a:solidFill>
              <a:effectLst/>
              <a:uLnTx/>
              <a:uFillTx/>
            </a:endParaRP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Existem muitas unidades de bicicleta</a:t>
            </a:r>
            <a:r>
              <a:rPr lang="pt-BR" sz="2400" kern="0" dirty="0">
                <a:solidFill>
                  <a:srgbClr val="000000"/>
                </a:solidFill>
              </a:rPr>
              <a:t>,mas </a:t>
            </a:r>
            <a:r>
              <a:rPr kumimoji="0" lang="pt-BR" sz="2400" b="0" i="0" u="none" strike="noStrike" kern="0" cap="none" spc="0" normalizeH="0" baseline="0" noProof="0" dirty="0">
                <a:ln>
                  <a:noFill/>
                </a:ln>
                <a:solidFill>
                  <a:srgbClr val="000000"/>
                </a:solidFill>
                <a:effectLst/>
                <a:uLnTx/>
                <a:uFillTx/>
              </a:rPr>
              <a:t> todas dotadas das mesmas propriedades e funcionalidades, cor, tamanho das rodas, pedalar, </a:t>
            </a:r>
            <a:r>
              <a:rPr kumimoji="0" lang="pt-BR" sz="2400" b="0" i="0" u="none" strike="noStrike" kern="0" cap="none" spc="0" normalizeH="0" baseline="0" noProof="0" dirty="0" err="1">
                <a:ln>
                  <a:noFill/>
                </a:ln>
                <a:solidFill>
                  <a:srgbClr val="000000"/>
                </a:solidFill>
                <a:effectLst/>
                <a:uLnTx/>
                <a:uFillTx/>
              </a:rPr>
              <a:t>freiar</a:t>
            </a:r>
            <a:r>
              <a:rPr kumimoji="0" lang="pt-BR" sz="2400" b="0" i="0" u="none" strike="noStrike" kern="0" cap="none" spc="0" normalizeH="0" baseline="0" noProof="0" dirty="0">
                <a:ln>
                  <a:noFill/>
                </a:ln>
                <a:solidFill>
                  <a:srgbClr val="000000"/>
                </a:solidFill>
                <a:effectLst/>
                <a:uLnTx/>
                <a:uFillTx/>
              </a:rPr>
              <a:t>...)</a:t>
            </a:r>
          </a:p>
          <a:p>
            <a:pPr marR="0" algn="l" defTabSz="914400" eaLnBrk="1" fontAlgn="auto" latinLnBrk="0" hangingPunct="1">
              <a:spcBef>
                <a:spcPts val="500"/>
              </a:spcBef>
              <a:spcAft>
                <a:spcPts val="0"/>
              </a:spcAft>
              <a:buClrTx/>
              <a:buSzTx/>
              <a:buFontTx/>
              <a:buNone/>
              <a:tabLst/>
            </a:pPr>
            <a:endParaRPr kumimoji="0" lang="pt-BR" sz="24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4080350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67</a:t>
            </a:fld>
            <a:endParaRPr lang="en-US" noProof="1"/>
          </a:p>
        </p:txBody>
      </p:sp>
      <p:pic>
        <p:nvPicPr>
          <p:cNvPr id="6" name="Imagem 5">
            <a:extLst>
              <a:ext uri="{FF2B5EF4-FFF2-40B4-BE49-F238E27FC236}">
                <a16:creationId xmlns:a16="http://schemas.microsoft.com/office/drawing/2014/main" id="{63C58232-181A-4219-B001-BF09E7E2B4F8}"/>
              </a:ext>
            </a:extLst>
          </p:cNvPr>
          <p:cNvPicPr>
            <a:picLocks noChangeAspect="1"/>
          </p:cNvPicPr>
          <p:nvPr/>
        </p:nvPicPr>
        <p:blipFill>
          <a:blip r:embed="rId2"/>
          <a:stretch>
            <a:fillRect/>
          </a:stretch>
        </p:blipFill>
        <p:spPr>
          <a:xfrm>
            <a:off x="258716" y="1240107"/>
            <a:ext cx="6530278" cy="4897708"/>
          </a:xfrm>
          <a:prstGeom prst="rect">
            <a:avLst/>
          </a:prstGeom>
        </p:spPr>
      </p:pic>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2371728331"/>
              </p:ext>
            </p:extLst>
          </p:nvPr>
        </p:nvGraphicFramePr>
        <p:xfrm>
          <a:off x="7203440" y="1299778"/>
          <a:ext cx="4338320" cy="5006884"/>
        </p:xfrm>
        <a:graphic>
          <a:graphicData uri="http://schemas.openxmlformats.org/drawingml/2006/table">
            <a:tbl>
              <a:tblPr firstRow="1" bandRow="1">
                <a:tableStyleId>{5C22544A-7EE6-4342-B048-85BDC9FD1C3A}</a:tableStyleId>
              </a:tblPr>
              <a:tblGrid>
                <a:gridCol w="2169160">
                  <a:extLst>
                    <a:ext uri="{9D8B030D-6E8A-4147-A177-3AD203B41FA5}">
                      <a16:colId xmlns:a16="http://schemas.microsoft.com/office/drawing/2014/main" val="2806251661"/>
                    </a:ext>
                  </a:extLst>
                </a:gridCol>
                <a:gridCol w="2169160">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Cachorro                                              Instância: Cachorro do João</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Nome: Cometa</a:t>
                      </a:r>
                    </a:p>
                  </a:txBody>
                  <a:tcPr/>
                </a:tc>
                <a:tc>
                  <a:txBody>
                    <a:bodyPr/>
                    <a:lstStyle/>
                    <a:p>
                      <a:r>
                        <a:rPr lang="pt-BR" dirty="0"/>
                        <a:t>Latir</a:t>
                      </a:r>
                    </a:p>
                  </a:txBody>
                  <a:tcPr/>
                </a:tc>
                <a:extLst>
                  <a:ext uri="{0D108BD9-81ED-4DB2-BD59-A6C34878D82A}">
                    <a16:rowId xmlns:a16="http://schemas.microsoft.com/office/drawing/2014/main" val="653423804"/>
                  </a:ext>
                </a:extLst>
              </a:tr>
              <a:tr h="942061">
                <a:tc>
                  <a:txBody>
                    <a:bodyPr/>
                    <a:lstStyle/>
                    <a:p>
                      <a:r>
                        <a:rPr lang="pt-BR" dirty="0"/>
                        <a:t>Raça: Golden </a:t>
                      </a:r>
                      <a:r>
                        <a:rPr lang="pt-BR" dirty="0" err="1"/>
                        <a:t>Retriever</a:t>
                      </a:r>
                      <a:endParaRPr lang="pt-BR" dirty="0"/>
                    </a:p>
                  </a:txBody>
                  <a:tcPr/>
                </a:tc>
                <a:tc>
                  <a:txBody>
                    <a:bodyPr/>
                    <a:lstStyle/>
                    <a:p>
                      <a:r>
                        <a:rPr lang="pt-BR" dirty="0"/>
                        <a:t>Deitar</a:t>
                      </a:r>
                    </a:p>
                  </a:txBody>
                  <a:tcPr/>
                </a:tc>
                <a:extLst>
                  <a:ext uri="{0D108BD9-81ED-4DB2-BD59-A6C34878D82A}">
                    <a16:rowId xmlns:a16="http://schemas.microsoft.com/office/drawing/2014/main" val="3037123371"/>
                  </a:ext>
                </a:extLst>
              </a:tr>
              <a:tr h="532447">
                <a:tc>
                  <a:txBody>
                    <a:bodyPr/>
                    <a:lstStyle/>
                    <a:p>
                      <a:r>
                        <a:rPr lang="pt-BR" dirty="0"/>
                        <a:t>Idade: 4 anos</a:t>
                      </a:r>
                    </a:p>
                  </a:txBody>
                  <a:tcPr/>
                </a:tc>
                <a:tc>
                  <a:txBody>
                    <a:bodyPr/>
                    <a:lstStyle/>
                    <a:p>
                      <a:r>
                        <a:rPr lang="pt-BR" dirty="0"/>
                        <a:t>Correr</a:t>
                      </a:r>
                    </a:p>
                  </a:txBody>
                  <a:tcPr/>
                </a:tc>
                <a:extLst>
                  <a:ext uri="{0D108BD9-81ED-4DB2-BD59-A6C34878D82A}">
                    <a16:rowId xmlns:a16="http://schemas.microsoft.com/office/drawing/2014/main" val="727201014"/>
                  </a:ext>
                </a:extLst>
              </a:tr>
              <a:tr h="532447">
                <a:tc>
                  <a:txBody>
                    <a:bodyPr/>
                    <a:lstStyle/>
                    <a:p>
                      <a:r>
                        <a:rPr lang="pt-BR" dirty="0"/>
                        <a:t>Cor: Dourado</a:t>
                      </a:r>
                    </a:p>
                  </a:txBody>
                  <a:tcPr/>
                </a:tc>
                <a:tc>
                  <a:txBody>
                    <a:bodyPr/>
                    <a:lstStyle/>
                    <a:p>
                      <a:r>
                        <a:rPr lang="pt-BR" dirty="0"/>
                        <a:t>Brincar</a:t>
                      </a:r>
                    </a:p>
                  </a:txBody>
                  <a:tcPr/>
                </a:tc>
                <a:extLst>
                  <a:ext uri="{0D108BD9-81ED-4DB2-BD59-A6C34878D82A}">
                    <a16:rowId xmlns:a16="http://schemas.microsoft.com/office/drawing/2014/main" val="2392475831"/>
                  </a:ext>
                </a:extLst>
              </a:tr>
              <a:tr h="532447">
                <a:tc>
                  <a:txBody>
                    <a:bodyPr/>
                    <a:lstStyle/>
                    <a:p>
                      <a:r>
                        <a:rPr lang="pt-BR" dirty="0"/>
                        <a:t>Peso: 40 kg</a:t>
                      </a:r>
                    </a:p>
                  </a:txBody>
                  <a:tcPr/>
                </a:tc>
                <a:tc>
                  <a:txBody>
                    <a:bodyPr/>
                    <a:lstStyle/>
                    <a:p>
                      <a:r>
                        <a:rPr lang="pt-BR" dirty="0"/>
                        <a:t>Dar a pata</a:t>
                      </a:r>
                    </a:p>
                  </a:txBody>
                  <a:tcPr/>
                </a:tc>
                <a:extLst>
                  <a:ext uri="{0D108BD9-81ED-4DB2-BD59-A6C34878D82A}">
                    <a16:rowId xmlns:a16="http://schemas.microsoft.com/office/drawing/2014/main" val="474259799"/>
                  </a:ext>
                </a:extLst>
              </a:tr>
              <a:tr h="532447">
                <a:tc>
                  <a:txBody>
                    <a:bodyPr/>
                    <a:lstStyle/>
                    <a:p>
                      <a:r>
                        <a:rPr lang="pt-BR" dirty="0"/>
                        <a:t>Fome: Sim</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7480521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69887-3D65-4583-B36D-4709A71C2B1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6B7E5BA-6F9A-4B45-92A0-0EAD7304F6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89D3D22-0E4F-4530-915A-B2B6E2EEDB7B}"/>
              </a:ext>
            </a:extLst>
          </p:cNvPr>
          <p:cNvSpPr>
            <a:spLocks noGrp="1"/>
          </p:cNvSpPr>
          <p:nvPr>
            <p:ph type="sldNum" sz="quarter" idx="12"/>
          </p:nvPr>
        </p:nvSpPr>
        <p:spPr/>
        <p:txBody>
          <a:bodyPr/>
          <a:lstStyle/>
          <a:p>
            <a:fld id="{4898AEC0-503E-4FA4-859C-D0F72D6E3F79}" type="slidenum">
              <a:rPr lang="en-US" noProof="1" smtClean="0"/>
              <a:pPr/>
              <a:t>68</a:t>
            </a:fld>
            <a:endParaRPr lang="en-US" noProof="1"/>
          </a:p>
        </p:txBody>
      </p:sp>
      <p:pic>
        <p:nvPicPr>
          <p:cNvPr id="6" name="Imagem 5">
            <a:extLst>
              <a:ext uri="{FF2B5EF4-FFF2-40B4-BE49-F238E27FC236}">
                <a16:creationId xmlns:a16="http://schemas.microsoft.com/office/drawing/2014/main" id="{387D6B56-A597-4982-9B0F-144307602C86}"/>
              </a:ext>
            </a:extLst>
          </p:cNvPr>
          <p:cNvPicPr>
            <a:picLocks noChangeAspect="1"/>
          </p:cNvPicPr>
          <p:nvPr/>
        </p:nvPicPr>
        <p:blipFill rotWithShape="1">
          <a:blip r:embed="rId2"/>
          <a:srcRect b="5732"/>
          <a:stretch/>
        </p:blipFill>
        <p:spPr>
          <a:xfrm>
            <a:off x="288084" y="1302686"/>
            <a:ext cx="6528258" cy="4346274"/>
          </a:xfrm>
          <a:prstGeom prst="rect">
            <a:avLst/>
          </a:prstGeom>
        </p:spPr>
      </p:pic>
      <p:graphicFrame>
        <p:nvGraphicFramePr>
          <p:cNvPr id="7" name="Tabela 8">
            <a:extLst>
              <a:ext uri="{FF2B5EF4-FFF2-40B4-BE49-F238E27FC236}">
                <a16:creationId xmlns:a16="http://schemas.microsoft.com/office/drawing/2014/main" id="{E29A134B-92F9-4C3D-951E-0059457463EC}"/>
              </a:ext>
            </a:extLst>
          </p:cNvPr>
          <p:cNvGraphicFramePr>
            <a:graphicFrameLocks noGrp="1"/>
          </p:cNvGraphicFramePr>
          <p:nvPr>
            <p:extLst>
              <p:ext uri="{D42A27DB-BD31-4B8C-83A1-F6EECF244321}">
                <p14:modId xmlns:p14="http://schemas.microsoft.com/office/powerpoint/2010/main" val="2815683218"/>
              </p:ext>
            </p:extLst>
          </p:nvPr>
        </p:nvGraphicFramePr>
        <p:xfrm>
          <a:off x="7119862" y="1302686"/>
          <a:ext cx="4783582" cy="4346272"/>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801952">
                <a:tc gridSpan="2">
                  <a:txBody>
                    <a:bodyPr/>
                    <a:lstStyle/>
                    <a:p>
                      <a:pPr marL="0" algn="l" defTabSz="1016190" rtl="0" eaLnBrk="1" latinLnBrk="0" hangingPunct="1"/>
                      <a:r>
                        <a:rPr lang="pt-BR" sz="2001" b="1" kern="1200" dirty="0">
                          <a:solidFill>
                            <a:schemeClr val="bg1"/>
                          </a:solidFill>
                          <a:latin typeface="+mn-lt"/>
                          <a:ea typeface="+mn-ea"/>
                          <a:cs typeface="+mn-cs"/>
                        </a:rPr>
                        <a:t>Classe: Ônibus                                         Instância: Ônibus para casa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53258">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453258">
                <a:tc>
                  <a:txBody>
                    <a:bodyPr/>
                    <a:lstStyle/>
                    <a:p>
                      <a:r>
                        <a:rPr lang="pt-BR" dirty="0"/>
                        <a:t>Linha: 685</a:t>
                      </a:r>
                    </a:p>
                  </a:txBody>
                  <a:tcPr/>
                </a:tc>
                <a:tc>
                  <a:txBody>
                    <a:bodyPr/>
                    <a:lstStyle/>
                    <a:p>
                      <a:r>
                        <a:rPr lang="pt-BR" dirty="0"/>
                        <a:t>Acelerar</a:t>
                      </a:r>
                    </a:p>
                  </a:txBody>
                  <a:tcPr/>
                </a:tc>
                <a:extLst>
                  <a:ext uri="{0D108BD9-81ED-4DB2-BD59-A6C34878D82A}">
                    <a16:rowId xmlns:a16="http://schemas.microsoft.com/office/drawing/2014/main" val="653423804"/>
                  </a:ext>
                </a:extLst>
              </a:tr>
              <a:tr h="476078">
                <a:tc>
                  <a:txBody>
                    <a:bodyPr/>
                    <a:lstStyle/>
                    <a:p>
                      <a:r>
                        <a:rPr lang="pt-BR" dirty="0"/>
                        <a:t>Bairro: Centro</a:t>
                      </a:r>
                    </a:p>
                  </a:txBody>
                  <a:tcPr/>
                </a:tc>
                <a:tc>
                  <a:txBody>
                    <a:bodyPr/>
                    <a:lstStyle/>
                    <a:p>
                      <a:r>
                        <a:rPr lang="pt-BR" dirty="0"/>
                        <a:t>Frear</a:t>
                      </a:r>
                    </a:p>
                  </a:txBody>
                  <a:tcPr/>
                </a:tc>
                <a:extLst>
                  <a:ext uri="{0D108BD9-81ED-4DB2-BD59-A6C34878D82A}">
                    <a16:rowId xmlns:a16="http://schemas.microsoft.com/office/drawing/2014/main" val="3037123371"/>
                  </a:ext>
                </a:extLst>
              </a:tr>
              <a:tr h="453258">
                <a:tc>
                  <a:txBody>
                    <a:bodyPr/>
                    <a:lstStyle/>
                    <a:p>
                      <a:r>
                        <a:rPr lang="pt-BR" dirty="0"/>
                        <a:t>Motorista: Jair</a:t>
                      </a:r>
                    </a:p>
                  </a:txBody>
                  <a:tcPr/>
                </a:tc>
                <a:tc>
                  <a:txBody>
                    <a:bodyPr/>
                    <a:lstStyle/>
                    <a:p>
                      <a:r>
                        <a:rPr lang="pt-BR" dirty="0"/>
                        <a:t>Abrir porta</a:t>
                      </a:r>
                    </a:p>
                  </a:txBody>
                  <a:tcPr/>
                </a:tc>
                <a:extLst>
                  <a:ext uri="{0D108BD9-81ED-4DB2-BD59-A6C34878D82A}">
                    <a16:rowId xmlns:a16="http://schemas.microsoft.com/office/drawing/2014/main" val="727201014"/>
                  </a:ext>
                </a:extLst>
              </a:tr>
              <a:tr h="801952">
                <a:tc>
                  <a:txBody>
                    <a:bodyPr/>
                    <a:lstStyle/>
                    <a:p>
                      <a:r>
                        <a:rPr lang="pt-BR" dirty="0"/>
                        <a:t>Cor: Azul/Cinza</a:t>
                      </a:r>
                    </a:p>
                  </a:txBody>
                  <a:tcPr/>
                </a:tc>
                <a:tc>
                  <a:txBody>
                    <a:bodyPr/>
                    <a:lstStyle/>
                    <a:p>
                      <a:r>
                        <a:rPr lang="pt-BR" dirty="0"/>
                        <a:t>Ligar ar-condicionado</a:t>
                      </a:r>
                    </a:p>
                  </a:txBody>
                  <a:tcPr/>
                </a:tc>
                <a:extLst>
                  <a:ext uri="{0D108BD9-81ED-4DB2-BD59-A6C34878D82A}">
                    <a16:rowId xmlns:a16="http://schemas.microsoft.com/office/drawing/2014/main" val="2392475831"/>
                  </a:ext>
                </a:extLst>
              </a:tr>
              <a:tr h="453258">
                <a:tc>
                  <a:txBody>
                    <a:bodyPr/>
                    <a:lstStyle/>
                    <a:p>
                      <a:r>
                        <a:rPr lang="pt-BR" dirty="0"/>
                        <a:t>Marca: </a:t>
                      </a:r>
                      <a:r>
                        <a:rPr lang="pt-BR" dirty="0" err="1"/>
                        <a:t>Mercedez</a:t>
                      </a:r>
                      <a:endParaRPr lang="pt-BR" dirty="0"/>
                    </a:p>
                  </a:txBody>
                  <a:tcPr/>
                </a:tc>
                <a:tc>
                  <a:txBody>
                    <a:bodyPr/>
                    <a:lstStyle/>
                    <a:p>
                      <a:endParaRPr lang="pt-BR" dirty="0"/>
                    </a:p>
                  </a:txBody>
                  <a:tcPr/>
                </a:tc>
                <a:extLst>
                  <a:ext uri="{0D108BD9-81ED-4DB2-BD59-A6C34878D82A}">
                    <a16:rowId xmlns:a16="http://schemas.microsoft.com/office/drawing/2014/main" val="474259799"/>
                  </a:ext>
                </a:extLst>
              </a:tr>
              <a:tr h="453258">
                <a:tc>
                  <a:txBody>
                    <a:bodyPr/>
                    <a:lstStyle/>
                    <a:p>
                      <a:r>
                        <a:rPr lang="pt-BR" dirty="0"/>
                        <a:t>Cheio: Sim</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82434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FFB7E6-6024-4207-8652-3E4B7A35CC96}"/>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928FE52-751E-434A-86FB-E06D2F8FB91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68D5D2D-53CA-4E24-9863-B1B13E52204E}"/>
              </a:ext>
            </a:extLst>
          </p:cNvPr>
          <p:cNvSpPr>
            <a:spLocks noGrp="1"/>
          </p:cNvSpPr>
          <p:nvPr>
            <p:ph type="sldNum" sz="quarter" idx="12"/>
          </p:nvPr>
        </p:nvSpPr>
        <p:spPr/>
        <p:txBody>
          <a:bodyPr/>
          <a:lstStyle/>
          <a:p>
            <a:fld id="{4898AEC0-503E-4FA4-859C-D0F72D6E3F79}" type="slidenum">
              <a:rPr lang="en-US" noProof="1" smtClean="0"/>
              <a:pPr/>
              <a:t>69</a:t>
            </a:fld>
            <a:endParaRPr lang="en-US" noProof="1"/>
          </a:p>
        </p:txBody>
      </p:sp>
      <p:pic>
        <p:nvPicPr>
          <p:cNvPr id="6" name="Espaço Reservado para Conteúdo 5">
            <a:extLst>
              <a:ext uri="{FF2B5EF4-FFF2-40B4-BE49-F238E27FC236}">
                <a16:creationId xmlns:a16="http://schemas.microsoft.com/office/drawing/2014/main" id="{1F78E760-BBD9-4E04-A2FF-72FDD64B7305}"/>
              </a:ext>
            </a:extLst>
          </p:cNvPr>
          <p:cNvPicPr>
            <a:picLocks noGrp="1" noChangeAspect="1"/>
          </p:cNvPicPr>
          <p:nvPr>
            <p:ph sz="quarter" idx="1"/>
          </p:nvPr>
        </p:nvPicPr>
        <p:blipFill>
          <a:blip r:embed="rId2"/>
          <a:stretch>
            <a:fillRect/>
          </a:stretch>
        </p:blipFill>
        <p:spPr>
          <a:xfrm>
            <a:off x="288083" y="1387018"/>
            <a:ext cx="6646478" cy="4436524"/>
          </a:xfrm>
          <a:prstGeom prst="rect">
            <a:avLst/>
          </a:prstGeom>
        </p:spPr>
      </p:pic>
      <p:graphicFrame>
        <p:nvGraphicFramePr>
          <p:cNvPr id="7" name="Tabela 8">
            <a:extLst>
              <a:ext uri="{FF2B5EF4-FFF2-40B4-BE49-F238E27FC236}">
                <a16:creationId xmlns:a16="http://schemas.microsoft.com/office/drawing/2014/main" id="{8268FADC-F06A-4656-803E-FDBF7AA98CAB}"/>
              </a:ext>
            </a:extLst>
          </p:cNvPr>
          <p:cNvGraphicFramePr>
            <a:graphicFrameLocks noGrp="1"/>
          </p:cNvGraphicFramePr>
          <p:nvPr>
            <p:extLst>
              <p:ext uri="{D42A27DB-BD31-4B8C-83A1-F6EECF244321}">
                <p14:modId xmlns:p14="http://schemas.microsoft.com/office/powerpoint/2010/main" val="3905055111"/>
              </p:ext>
            </p:extLst>
          </p:nvPr>
        </p:nvGraphicFramePr>
        <p:xfrm>
          <a:off x="7119862" y="1387018"/>
          <a:ext cx="4783582" cy="4346272"/>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801952">
                <a:tc gridSpan="2">
                  <a:txBody>
                    <a:bodyPr/>
                    <a:lstStyle/>
                    <a:p>
                      <a:pPr marL="0" algn="l" defTabSz="1016190" rtl="0" eaLnBrk="1" latinLnBrk="0" hangingPunct="1"/>
                      <a:r>
                        <a:rPr lang="pt-BR" sz="2001" b="1" kern="1200" dirty="0">
                          <a:solidFill>
                            <a:schemeClr val="bg1"/>
                          </a:solidFill>
                          <a:latin typeface="+mn-lt"/>
                          <a:ea typeface="+mn-ea"/>
                          <a:cs typeface="+mn-cs"/>
                        </a:rPr>
                        <a:t>Classe: Avião                                          Instância:  Avião da viagem</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53258">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453258">
                <a:tc>
                  <a:txBody>
                    <a:bodyPr/>
                    <a:lstStyle/>
                    <a:p>
                      <a:r>
                        <a:rPr lang="pt-BR" dirty="0"/>
                        <a:t>Modelo: Airbus</a:t>
                      </a:r>
                    </a:p>
                  </a:txBody>
                  <a:tcPr/>
                </a:tc>
                <a:tc>
                  <a:txBody>
                    <a:bodyPr/>
                    <a:lstStyle/>
                    <a:p>
                      <a:r>
                        <a:rPr lang="pt-BR" dirty="0"/>
                        <a:t>Decolar</a:t>
                      </a:r>
                    </a:p>
                  </a:txBody>
                  <a:tcPr/>
                </a:tc>
                <a:extLst>
                  <a:ext uri="{0D108BD9-81ED-4DB2-BD59-A6C34878D82A}">
                    <a16:rowId xmlns:a16="http://schemas.microsoft.com/office/drawing/2014/main" val="653423804"/>
                  </a:ext>
                </a:extLst>
              </a:tr>
              <a:tr h="476078">
                <a:tc>
                  <a:txBody>
                    <a:bodyPr/>
                    <a:lstStyle/>
                    <a:p>
                      <a:r>
                        <a:rPr lang="pt-BR" dirty="0"/>
                        <a:t>Companhia: Azul</a:t>
                      </a:r>
                    </a:p>
                  </a:txBody>
                  <a:tcPr/>
                </a:tc>
                <a:tc>
                  <a:txBody>
                    <a:bodyPr/>
                    <a:lstStyle/>
                    <a:p>
                      <a:r>
                        <a:rPr lang="pt-BR" dirty="0"/>
                        <a:t>Pousar</a:t>
                      </a:r>
                    </a:p>
                  </a:txBody>
                  <a:tcPr/>
                </a:tc>
                <a:extLst>
                  <a:ext uri="{0D108BD9-81ED-4DB2-BD59-A6C34878D82A}">
                    <a16:rowId xmlns:a16="http://schemas.microsoft.com/office/drawing/2014/main" val="3037123371"/>
                  </a:ext>
                </a:extLst>
              </a:tr>
              <a:tr h="453258">
                <a:tc>
                  <a:txBody>
                    <a:bodyPr/>
                    <a:lstStyle/>
                    <a:p>
                      <a:r>
                        <a:rPr lang="pt-BR" dirty="0"/>
                        <a:t>Origem: Campinas</a:t>
                      </a:r>
                    </a:p>
                  </a:txBody>
                  <a:tcPr/>
                </a:tc>
                <a:tc>
                  <a:txBody>
                    <a:bodyPr/>
                    <a:lstStyle/>
                    <a:p>
                      <a:r>
                        <a:rPr lang="pt-BR" dirty="0"/>
                        <a:t>Voar</a:t>
                      </a:r>
                    </a:p>
                  </a:txBody>
                  <a:tcPr/>
                </a:tc>
                <a:extLst>
                  <a:ext uri="{0D108BD9-81ED-4DB2-BD59-A6C34878D82A}">
                    <a16:rowId xmlns:a16="http://schemas.microsoft.com/office/drawing/2014/main" val="727201014"/>
                  </a:ext>
                </a:extLst>
              </a:tr>
              <a:tr h="801952">
                <a:tc>
                  <a:txBody>
                    <a:bodyPr/>
                    <a:lstStyle/>
                    <a:p>
                      <a:r>
                        <a:rPr lang="pt-BR" dirty="0"/>
                        <a:t>Destino: Fortaleza</a:t>
                      </a:r>
                    </a:p>
                  </a:txBody>
                  <a:tcPr/>
                </a:tc>
                <a:tc>
                  <a:txBody>
                    <a:bodyPr/>
                    <a:lstStyle/>
                    <a:p>
                      <a:r>
                        <a:rPr lang="pt-BR" dirty="0"/>
                        <a:t>Manobrar</a:t>
                      </a:r>
                    </a:p>
                  </a:txBody>
                  <a:tcPr/>
                </a:tc>
                <a:extLst>
                  <a:ext uri="{0D108BD9-81ED-4DB2-BD59-A6C34878D82A}">
                    <a16:rowId xmlns:a16="http://schemas.microsoft.com/office/drawing/2014/main" val="2392475831"/>
                  </a:ext>
                </a:extLst>
              </a:tr>
              <a:tr h="453258">
                <a:tc>
                  <a:txBody>
                    <a:bodyPr/>
                    <a:lstStyle/>
                    <a:p>
                      <a:r>
                        <a:rPr lang="pt-BR" dirty="0"/>
                        <a:t>Capacidade: 300 </a:t>
                      </a:r>
                    </a:p>
                  </a:txBody>
                  <a:tcPr/>
                </a:tc>
                <a:tc>
                  <a:txBody>
                    <a:bodyPr/>
                    <a:lstStyle/>
                    <a:p>
                      <a:endParaRPr lang="pt-BR" dirty="0"/>
                    </a:p>
                  </a:txBody>
                  <a:tcPr/>
                </a:tc>
                <a:extLst>
                  <a:ext uri="{0D108BD9-81ED-4DB2-BD59-A6C34878D82A}">
                    <a16:rowId xmlns:a16="http://schemas.microsoft.com/office/drawing/2014/main" val="474259799"/>
                  </a:ext>
                </a:extLst>
              </a:tr>
              <a:tr h="453258">
                <a:tc>
                  <a:txBody>
                    <a:bodyPr/>
                    <a:lstStyle/>
                    <a:p>
                      <a:r>
                        <a:rPr lang="pt-BR" dirty="0"/>
                        <a:t>Cheio: Sim</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40962941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F4D7E-AAB2-494B-A841-F783A04481B9}"/>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7360CD67-7AFE-49C3-97ED-1D918E28C80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15DC82A-3DED-4CF8-8F65-0887E55DA8B0}"/>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6" name="Imagem 5">
            <a:extLst>
              <a:ext uri="{FF2B5EF4-FFF2-40B4-BE49-F238E27FC236}">
                <a16:creationId xmlns:a16="http://schemas.microsoft.com/office/drawing/2014/main" id="{C1BEF2F5-565B-4260-969C-D31CD0B638DF}"/>
              </a:ext>
            </a:extLst>
          </p:cNvPr>
          <p:cNvPicPr>
            <a:picLocks noChangeAspect="1"/>
          </p:cNvPicPr>
          <p:nvPr/>
        </p:nvPicPr>
        <p:blipFill>
          <a:blip r:embed="rId3"/>
          <a:stretch>
            <a:fillRect/>
          </a:stretch>
        </p:blipFill>
        <p:spPr>
          <a:xfrm>
            <a:off x="429058" y="2810026"/>
            <a:ext cx="2813516" cy="1237948"/>
          </a:xfrm>
          <a:prstGeom prst="rect">
            <a:avLst/>
          </a:prstGeom>
        </p:spPr>
      </p:pic>
      <p:pic>
        <p:nvPicPr>
          <p:cNvPr id="7" name="Imagem 6" descr="Logotipo&#10;&#10;Descrição gerada automaticamente">
            <a:extLst>
              <a:ext uri="{FF2B5EF4-FFF2-40B4-BE49-F238E27FC236}">
                <a16:creationId xmlns:a16="http://schemas.microsoft.com/office/drawing/2014/main" id="{D3C65A94-03C5-4583-BE0F-C5A7E93BF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2974" y="2434400"/>
            <a:ext cx="3096197" cy="1904161"/>
          </a:xfrm>
          <a:prstGeom prst="rect">
            <a:avLst/>
          </a:prstGeom>
        </p:spPr>
      </p:pic>
      <p:pic>
        <p:nvPicPr>
          <p:cNvPr id="1026" name="Picture 2" descr="My Blog | My WordPress Blog | Solaris, Sun microsystems, Wordpress blog">
            <a:extLst>
              <a:ext uri="{FF2B5EF4-FFF2-40B4-BE49-F238E27FC236}">
                <a16:creationId xmlns:a16="http://schemas.microsoft.com/office/drawing/2014/main" id="{E7E1ACC5-8D20-47AB-9704-39B2B3406B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777" t="19809" r="2439" b="36593"/>
          <a:stretch/>
        </p:blipFill>
        <p:spPr bwMode="auto">
          <a:xfrm>
            <a:off x="7227260" y="1699914"/>
            <a:ext cx="1832263" cy="146897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1BB7741B-CCB6-40BB-9B2D-08804A895F50}"/>
              </a:ext>
            </a:extLst>
          </p:cNvPr>
          <p:cNvPicPr>
            <a:picLocks noChangeAspect="1"/>
          </p:cNvPicPr>
          <p:nvPr/>
        </p:nvPicPr>
        <p:blipFill rotWithShape="1">
          <a:blip r:embed="rId6"/>
          <a:srcRect l="4802" t="12568" r="6723" b="16667"/>
          <a:stretch/>
        </p:blipFill>
        <p:spPr>
          <a:xfrm>
            <a:off x="7227260" y="3716505"/>
            <a:ext cx="1987858" cy="1192477"/>
          </a:xfrm>
          <a:prstGeom prst="rect">
            <a:avLst/>
          </a:prstGeom>
        </p:spPr>
      </p:pic>
      <p:pic>
        <p:nvPicPr>
          <p:cNvPr id="1028" name="Picture 4" descr="OS/2 – Wikipédia, a enciclopédia livre">
            <a:extLst>
              <a:ext uri="{FF2B5EF4-FFF2-40B4-BE49-F238E27FC236}">
                <a16:creationId xmlns:a16="http://schemas.microsoft.com/office/drawing/2014/main" id="{91F3B958-9C0C-4F47-8499-97B69CC3E2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6240" y="1271664"/>
            <a:ext cx="1657268" cy="163494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8AEEEA11-3812-4A6B-9162-AF19EC315287}"/>
              </a:ext>
            </a:extLst>
          </p:cNvPr>
          <p:cNvPicPr>
            <a:picLocks noChangeAspect="1"/>
          </p:cNvPicPr>
          <p:nvPr/>
        </p:nvPicPr>
        <p:blipFill>
          <a:blip r:embed="rId8"/>
          <a:stretch>
            <a:fillRect/>
          </a:stretch>
        </p:blipFill>
        <p:spPr>
          <a:xfrm>
            <a:off x="10395769" y="2912796"/>
            <a:ext cx="1507675" cy="1785790"/>
          </a:xfrm>
          <a:prstGeom prst="rect">
            <a:avLst/>
          </a:prstGeom>
        </p:spPr>
      </p:pic>
      <p:pic>
        <p:nvPicPr>
          <p:cNvPr id="11" name="Imagem 10">
            <a:extLst>
              <a:ext uri="{FF2B5EF4-FFF2-40B4-BE49-F238E27FC236}">
                <a16:creationId xmlns:a16="http://schemas.microsoft.com/office/drawing/2014/main" id="{2614156D-3831-4651-9C9E-02105BA8FC15}"/>
              </a:ext>
            </a:extLst>
          </p:cNvPr>
          <p:cNvPicPr>
            <a:picLocks noChangeAspect="1"/>
          </p:cNvPicPr>
          <p:nvPr/>
        </p:nvPicPr>
        <p:blipFill>
          <a:blip r:embed="rId9"/>
          <a:stretch>
            <a:fillRect/>
          </a:stretch>
        </p:blipFill>
        <p:spPr>
          <a:xfrm>
            <a:off x="10395769" y="4710210"/>
            <a:ext cx="1545443" cy="1545443"/>
          </a:xfrm>
          <a:prstGeom prst="rect">
            <a:avLst/>
          </a:prstGeom>
        </p:spPr>
      </p:pic>
    </p:spTree>
    <p:extLst>
      <p:ext uri="{BB962C8B-B14F-4D97-AF65-F5344CB8AC3E}">
        <p14:creationId xmlns:p14="http://schemas.microsoft.com/office/powerpoint/2010/main" val="7255317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C1FC02-7DDF-4C3F-993A-39CC539C350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553AB57C-12FE-4C16-BE28-8969F2FBE7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66EB7ED-3148-441E-9CCE-085E2232CAD0}"/>
              </a:ext>
            </a:extLst>
          </p:cNvPr>
          <p:cNvSpPr>
            <a:spLocks noGrp="1"/>
          </p:cNvSpPr>
          <p:nvPr>
            <p:ph type="sldNum" sz="quarter" idx="12"/>
          </p:nvPr>
        </p:nvSpPr>
        <p:spPr/>
        <p:txBody>
          <a:bodyPr/>
          <a:lstStyle/>
          <a:p>
            <a:fld id="{4898AEC0-503E-4FA4-859C-D0F72D6E3F79}" type="slidenum">
              <a:rPr lang="en-US" noProof="1" smtClean="0"/>
              <a:pPr/>
              <a:t>70</a:t>
            </a:fld>
            <a:endParaRPr lang="en-US" noProof="1"/>
          </a:p>
        </p:txBody>
      </p:sp>
      <p:pic>
        <p:nvPicPr>
          <p:cNvPr id="6" name="Espaço Reservado para Conteúdo 5">
            <a:extLst>
              <a:ext uri="{FF2B5EF4-FFF2-40B4-BE49-F238E27FC236}">
                <a16:creationId xmlns:a16="http://schemas.microsoft.com/office/drawing/2014/main" id="{E6896F49-DDB5-4F2C-BD55-C158274CFC12}"/>
              </a:ext>
            </a:extLst>
          </p:cNvPr>
          <p:cNvPicPr>
            <a:picLocks noGrp="1" noChangeAspect="1"/>
          </p:cNvPicPr>
          <p:nvPr>
            <p:ph sz="quarter" idx="1"/>
          </p:nvPr>
        </p:nvPicPr>
        <p:blipFill>
          <a:blip r:embed="rId3"/>
          <a:stretch>
            <a:fillRect/>
          </a:stretch>
        </p:blipFill>
        <p:spPr>
          <a:xfrm>
            <a:off x="288082" y="1366862"/>
            <a:ext cx="6963077" cy="4642051"/>
          </a:xfrm>
          <a:prstGeom prst="rect">
            <a:avLst/>
          </a:prstGeom>
        </p:spPr>
      </p:pic>
      <p:graphicFrame>
        <p:nvGraphicFramePr>
          <p:cNvPr id="7" name="Tabela 8">
            <a:extLst>
              <a:ext uri="{FF2B5EF4-FFF2-40B4-BE49-F238E27FC236}">
                <a16:creationId xmlns:a16="http://schemas.microsoft.com/office/drawing/2014/main" id="{B6603035-CAD2-4328-862B-7BBD32B115F0}"/>
              </a:ext>
            </a:extLst>
          </p:cNvPr>
          <p:cNvGraphicFramePr>
            <a:graphicFrameLocks noGrp="1"/>
          </p:cNvGraphicFramePr>
          <p:nvPr>
            <p:extLst>
              <p:ext uri="{D42A27DB-BD31-4B8C-83A1-F6EECF244321}">
                <p14:modId xmlns:p14="http://schemas.microsoft.com/office/powerpoint/2010/main" val="874535243"/>
              </p:ext>
            </p:extLst>
          </p:nvPr>
        </p:nvGraphicFramePr>
        <p:xfrm>
          <a:off x="7408418" y="1514751"/>
          <a:ext cx="4783582" cy="3800267"/>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558569">
                <a:tc gridSpan="2">
                  <a:txBody>
                    <a:bodyPr/>
                    <a:lstStyle/>
                    <a:p>
                      <a:pPr marL="0" algn="l" defTabSz="1016190" rtl="0" eaLnBrk="1" latinLnBrk="0" hangingPunct="1"/>
                      <a:r>
                        <a:rPr lang="pt-BR" sz="2001" b="1" kern="1200" dirty="0">
                          <a:solidFill>
                            <a:schemeClr val="bg1"/>
                          </a:solidFill>
                          <a:latin typeface="+mn-lt"/>
                          <a:ea typeface="+mn-ea"/>
                          <a:cs typeface="+mn-cs"/>
                        </a:rPr>
                        <a:t>Tipo:  Paramédico                                      Instância:  Minha Socorrista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15700">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15700">
                <a:tc>
                  <a:txBody>
                    <a:bodyPr/>
                    <a:lstStyle/>
                    <a:p>
                      <a:r>
                        <a:rPr lang="pt-BR" dirty="0"/>
                        <a:t>Nome: Beatriz</a:t>
                      </a:r>
                    </a:p>
                  </a:txBody>
                  <a:tcPr/>
                </a:tc>
                <a:tc>
                  <a:txBody>
                    <a:bodyPr/>
                    <a:lstStyle/>
                    <a:p>
                      <a:r>
                        <a:rPr lang="pt-BR" dirty="0"/>
                        <a:t>Ressuscitação</a:t>
                      </a:r>
                    </a:p>
                  </a:txBody>
                  <a:tcPr/>
                </a:tc>
                <a:extLst>
                  <a:ext uri="{0D108BD9-81ED-4DB2-BD59-A6C34878D82A}">
                    <a16:rowId xmlns:a16="http://schemas.microsoft.com/office/drawing/2014/main" val="653423804"/>
                  </a:ext>
                </a:extLst>
              </a:tr>
              <a:tr h="331594">
                <a:tc>
                  <a:txBody>
                    <a:bodyPr/>
                    <a:lstStyle/>
                    <a:p>
                      <a:r>
                        <a:rPr lang="pt-BR" dirty="0"/>
                        <a:t>Idade: 22 anos</a:t>
                      </a:r>
                    </a:p>
                  </a:txBody>
                  <a:tcPr/>
                </a:tc>
                <a:tc>
                  <a:txBody>
                    <a:bodyPr/>
                    <a:lstStyle/>
                    <a:p>
                      <a:r>
                        <a:rPr lang="pt-BR" dirty="0"/>
                        <a:t>Desfibrilar</a:t>
                      </a:r>
                    </a:p>
                  </a:txBody>
                  <a:tcPr/>
                </a:tc>
                <a:extLst>
                  <a:ext uri="{0D108BD9-81ED-4DB2-BD59-A6C34878D82A}">
                    <a16:rowId xmlns:a16="http://schemas.microsoft.com/office/drawing/2014/main" val="3037123371"/>
                  </a:ext>
                </a:extLst>
              </a:tr>
              <a:tr h="315700">
                <a:tc>
                  <a:txBody>
                    <a:bodyPr/>
                    <a:lstStyle/>
                    <a:p>
                      <a:r>
                        <a:rPr lang="pt-BR" dirty="0"/>
                        <a:t>Sexo: Feminino</a:t>
                      </a:r>
                    </a:p>
                  </a:txBody>
                  <a:tcPr/>
                </a:tc>
                <a:tc>
                  <a:txBody>
                    <a:bodyPr/>
                    <a:lstStyle/>
                    <a:p>
                      <a:r>
                        <a:rPr lang="pt-BR" dirty="0"/>
                        <a:t>Aplicar injeções</a:t>
                      </a:r>
                    </a:p>
                  </a:txBody>
                  <a:tcPr/>
                </a:tc>
                <a:extLst>
                  <a:ext uri="{0D108BD9-81ED-4DB2-BD59-A6C34878D82A}">
                    <a16:rowId xmlns:a16="http://schemas.microsoft.com/office/drawing/2014/main" val="727201014"/>
                  </a:ext>
                </a:extLst>
              </a:tr>
              <a:tr h="558569">
                <a:tc>
                  <a:txBody>
                    <a:bodyPr/>
                    <a:lstStyle/>
                    <a:p>
                      <a:r>
                        <a:rPr lang="pt-BR" dirty="0"/>
                        <a:t>Formação: Nível 3 </a:t>
                      </a:r>
                    </a:p>
                  </a:txBody>
                  <a:tcPr/>
                </a:tc>
                <a:tc>
                  <a:txBody>
                    <a:bodyPr/>
                    <a:lstStyle/>
                    <a:p>
                      <a:endParaRPr lang="pt-BR" dirty="0"/>
                    </a:p>
                  </a:txBody>
                  <a:tcPr/>
                </a:tc>
                <a:extLst>
                  <a:ext uri="{0D108BD9-81ED-4DB2-BD59-A6C34878D82A}">
                    <a16:rowId xmlns:a16="http://schemas.microsoft.com/office/drawing/2014/main" val="2392475831"/>
                  </a:ext>
                </a:extLst>
              </a:tr>
              <a:tr h="558569">
                <a:tc>
                  <a:txBody>
                    <a:bodyPr/>
                    <a:lstStyle/>
                    <a:p>
                      <a:r>
                        <a:rPr lang="pt-BR" dirty="0"/>
                        <a:t>Instituição: Samu</a:t>
                      </a:r>
                    </a:p>
                  </a:txBody>
                  <a:tcPr/>
                </a:tc>
                <a:tc>
                  <a:txBody>
                    <a:bodyPr/>
                    <a:lstStyle/>
                    <a:p>
                      <a:endParaRPr lang="pt-BR" dirty="0"/>
                    </a:p>
                  </a:txBody>
                  <a:tcPr/>
                </a:tc>
                <a:extLst>
                  <a:ext uri="{0D108BD9-81ED-4DB2-BD59-A6C34878D82A}">
                    <a16:rowId xmlns:a16="http://schemas.microsoft.com/office/drawing/2014/main" val="236452022"/>
                  </a:ext>
                </a:extLst>
              </a:tr>
              <a:tr h="315700">
                <a:tc>
                  <a:txBody>
                    <a:bodyPr/>
                    <a:lstStyle/>
                    <a:p>
                      <a:r>
                        <a:rPr lang="pt-BR" dirty="0"/>
                        <a:t>Missões: 200</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2452040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6442A-3AC4-4C3E-86DD-03DE52D15D44}"/>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7EFC4909-01B4-4640-95E2-5D25A04422C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7D84273-B6E2-42B9-AA45-8F3ECD6BAA0A}"/>
              </a:ext>
            </a:extLst>
          </p:cNvPr>
          <p:cNvSpPr>
            <a:spLocks noGrp="1"/>
          </p:cNvSpPr>
          <p:nvPr>
            <p:ph type="sldNum" sz="quarter" idx="12"/>
          </p:nvPr>
        </p:nvSpPr>
        <p:spPr/>
        <p:txBody>
          <a:bodyPr/>
          <a:lstStyle/>
          <a:p>
            <a:fld id="{4898AEC0-503E-4FA4-859C-D0F72D6E3F79}" type="slidenum">
              <a:rPr lang="en-US" noProof="1" smtClean="0"/>
              <a:pPr/>
              <a:t>71</a:t>
            </a:fld>
            <a:endParaRPr lang="en-US" noProof="1"/>
          </a:p>
        </p:txBody>
      </p:sp>
      <p:pic>
        <p:nvPicPr>
          <p:cNvPr id="6" name="Espaço Reservado para Conteúdo 5">
            <a:extLst>
              <a:ext uri="{FF2B5EF4-FFF2-40B4-BE49-F238E27FC236}">
                <a16:creationId xmlns:a16="http://schemas.microsoft.com/office/drawing/2014/main" id="{A5E1C3AB-998B-41D0-8849-ABC8B9CB544C}"/>
              </a:ext>
            </a:extLst>
          </p:cNvPr>
          <p:cNvPicPr>
            <a:picLocks noGrp="1" noChangeAspect="1"/>
          </p:cNvPicPr>
          <p:nvPr>
            <p:ph sz="quarter" idx="1"/>
          </p:nvPr>
        </p:nvPicPr>
        <p:blipFill>
          <a:blip r:embed="rId2"/>
          <a:stretch>
            <a:fillRect/>
          </a:stretch>
        </p:blipFill>
        <p:spPr>
          <a:xfrm>
            <a:off x="288083" y="1656195"/>
            <a:ext cx="6406190" cy="3606685"/>
          </a:xfrm>
          <a:prstGeom prst="rect">
            <a:avLst/>
          </a:prstGeom>
        </p:spPr>
      </p:pic>
      <p:graphicFrame>
        <p:nvGraphicFramePr>
          <p:cNvPr id="7" name="Tabela 8">
            <a:extLst>
              <a:ext uri="{FF2B5EF4-FFF2-40B4-BE49-F238E27FC236}">
                <a16:creationId xmlns:a16="http://schemas.microsoft.com/office/drawing/2014/main" id="{D74EC329-2466-4121-9D96-154EBDBB1845}"/>
              </a:ext>
            </a:extLst>
          </p:cNvPr>
          <p:cNvGraphicFramePr>
            <a:graphicFrameLocks noGrp="1"/>
          </p:cNvGraphicFramePr>
          <p:nvPr>
            <p:extLst>
              <p:ext uri="{D42A27DB-BD31-4B8C-83A1-F6EECF244321}">
                <p14:modId xmlns:p14="http://schemas.microsoft.com/office/powerpoint/2010/main" val="1212681279"/>
              </p:ext>
            </p:extLst>
          </p:nvPr>
        </p:nvGraphicFramePr>
        <p:xfrm>
          <a:off x="7289636" y="1473315"/>
          <a:ext cx="4613808" cy="4410121"/>
        </p:xfrm>
        <a:graphic>
          <a:graphicData uri="http://schemas.openxmlformats.org/drawingml/2006/table">
            <a:tbl>
              <a:tblPr firstRow="1" bandRow="1">
                <a:tableStyleId>{5C22544A-7EE6-4342-B048-85BDC9FD1C3A}</a:tableStyleId>
              </a:tblPr>
              <a:tblGrid>
                <a:gridCol w="2306904">
                  <a:extLst>
                    <a:ext uri="{9D8B030D-6E8A-4147-A177-3AD203B41FA5}">
                      <a16:colId xmlns:a16="http://schemas.microsoft.com/office/drawing/2014/main" val="2806251661"/>
                    </a:ext>
                  </a:extLst>
                </a:gridCol>
                <a:gridCol w="2306904">
                  <a:extLst>
                    <a:ext uri="{9D8B030D-6E8A-4147-A177-3AD203B41FA5}">
                      <a16:colId xmlns:a16="http://schemas.microsoft.com/office/drawing/2014/main" val="3783331242"/>
                    </a:ext>
                  </a:extLst>
                </a:gridCol>
              </a:tblGrid>
              <a:tr h="558569">
                <a:tc gridSpan="2">
                  <a:txBody>
                    <a:bodyPr/>
                    <a:lstStyle/>
                    <a:p>
                      <a:pPr marL="0" algn="l" defTabSz="1016190" rtl="0" eaLnBrk="1" latinLnBrk="0" hangingPunct="1"/>
                      <a:r>
                        <a:rPr lang="pt-BR" sz="2001" b="1" kern="1200" dirty="0">
                          <a:solidFill>
                            <a:schemeClr val="bg1"/>
                          </a:solidFill>
                          <a:latin typeface="+mn-lt"/>
                          <a:ea typeface="+mn-ea"/>
                          <a:cs typeface="+mn-cs"/>
                        </a:rPr>
                        <a:t>Classe:  Jogador de Basquete                                         Instância:  Jogador Favorito</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15700">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15700">
                <a:tc>
                  <a:txBody>
                    <a:bodyPr/>
                    <a:lstStyle/>
                    <a:p>
                      <a:r>
                        <a:rPr lang="pt-BR" dirty="0"/>
                        <a:t>Nome: LeBron James</a:t>
                      </a:r>
                    </a:p>
                  </a:txBody>
                  <a:tcPr/>
                </a:tc>
                <a:tc>
                  <a:txBody>
                    <a:bodyPr/>
                    <a:lstStyle/>
                    <a:p>
                      <a:r>
                        <a:rPr lang="pt-BR" dirty="0"/>
                        <a:t>Driblar</a:t>
                      </a:r>
                    </a:p>
                  </a:txBody>
                  <a:tcPr/>
                </a:tc>
                <a:extLst>
                  <a:ext uri="{0D108BD9-81ED-4DB2-BD59-A6C34878D82A}">
                    <a16:rowId xmlns:a16="http://schemas.microsoft.com/office/drawing/2014/main" val="653423804"/>
                  </a:ext>
                </a:extLst>
              </a:tr>
              <a:tr h="331594">
                <a:tc>
                  <a:txBody>
                    <a:bodyPr/>
                    <a:lstStyle/>
                    <a:p>
                      <a:r>
                        <a:rPr lang="pt-BR" dirty="0"/>
                        <a:t>Idade: 36 anos</a:t>
                      </a:r>
                    </a:p>
                  </a:txBody>
                  <a:tcPr/>
                </a:tc>
                <a:tc>
                  <a:txBody>
                    <a:bodyPr/>
                    <a:lstStyle/>
                    <a:p>
                      <a:r>
                        <a:rPr lang="pt-BR" dirty="0"/>
                        <a:t>Arremessar</a:t>
                      </a:r>
                    </a:p>
                  </a:txBody>
                  <a:tcPr/>
                </a:tc>
                <a:extLst>
                  <a:ext uri="{0D108BD9-81ED-4DB2-BD59-A6C34878D82A}">
                    <a16:rowId xmlns:a16="http://schemas.microsoft.com/office/drawing/2014/main" val="3037123371"/>
                  </a:ext>
                </a:extLst>
              </a:tr>
              <a:tr h="396103">
                <a:tc>
                  <a:txBody>
                    <a:bodyPr/>
                    <a:lstStyle/>
                    <a:p>
                      <a:r>
                        <a:rPr lang="pt-BR" dirty="0"/>
                        <a:t>Sexo: Masculino</a:t>
                      </a:r>
                    </a:p>
                  </a:txBody>
                  <a:tcPr/>
                </a:tc>
                <a:tc>
                  <a:txBody>
                    <a:bodyPr/>
                    <a:lstStyle/>
                    <a:p>
                      <a:r>
                        <a:rPr lang="pt-BR" dirty="0"/>
                        <a:t>Fazer Filme</a:t>
                      </a:r>
                    </a:p>
                  </a:txBody>
                  <a:tcPr/>
                </a:tc>
                <a:extLst>
                  <a:ext uri="{0D108BD9-81ED-4DB2-BD59-A6C34878D82A}">
                    <a16:rowId xmlns:a16="http://schemas.microsoft.com/office/drawing/2014/main" val="727201014"/>
                  </a:ext>
                </a:extLst>
              </a:tr>
              <a:tr h="558569">
                <a:tc>
                  <a:txBody>
                    <a:bodyPr/>
                    <a:lstStyle/>
                    <a:p>
                      <a:r>
                        <a:rPr lang="pt-BR" dirty="0"/>
                        <a:t>Time: Lakers </a:t>
                      </a:r>
                    </a:p>
                  </a:txBody>
                  <a:tcPr/>
                </a:tc>
                <a:tc>
                  <a:txBody>
                    <a:bodyPr/>
                    <a:lstStyle/>
                    <a:p>
                      <a:endParaRPr lang="pt-BR" dirty="0"/>
                    </a:p>
                  </a:txBody>
                  <a:tcPr/>
                </a:tc>
                <a:extLst>
                  <a:ext uri="{0D108BD9-81ED-4DB2-BD59-A6C34878D82A}">
                    <a16:rowId xmlns:a16="http://schemas.microsoft.com/office/drawing/2014/main" val="2392475831"/>
                  </a:ext>
                </a:extLst>
              </a:tr>
              <a:tr h="558569">
                <a:tc>
                  <a:txBody>
                    <a:bodyPr/>
                    <a:lstStyle/>
                    <a:p>
                      <a:r>
                        <a:rPr lang="pt-BR" dirty="0"/>
                        <a:t>Altura: 2,06m</a:t>
                      </a:r>
                    </a:p>
                  </a:txBody>
                  <a:tcPr/>
                </a:tc>
                <a:tc>
                  <a:txBody>
                    <a:bodyPr/>
                    <a:lstStyle/>
                    <a:p>
                      <a:endParaRPr lang="pt-BR" dirty="0"/>
                    </a:p>
                  </a:txBody>
                  <a:tcPr/>
                </a:tc>
                <a:extLst>
                  <a:ext uri="{0D108BD9-81ED-4DB2-BD59-A6C34878D82A}">
                    <a16:rowId xmlns:a16="http://schemas.microsoft.com/office/drawing/2014/main" val="236452022"/>
                  </a:ext>
                </a:extLst>
              </a:tr>
              <a:tr h="315700">
                <a:tc>
                  <a:txBody>
                    <a:bodyPr/>
                    <a:lstStyle/>
                    <a:p>
                      <a:r>
                        <a:rPr lang="pt-BR" dirty="0"/>
                        <a:t>Salário: 41,18 milhões USD</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37320053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9469D-4731-4814-AC35-24EA012C0722}"/>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EE8D4724-B2A2-494E-9F27-C444C055617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3A9C2ED-9EB0-47DF-8AE6-4B839D443A32}"/>
              </a:ext>
            </a:extLst>
          </p:cNvPr>
          <p:cNvSpPr>
            <a:spLocks noGrp="1"/>
          </p:cNvSpPr>
          <p:nvPr>
            <p:ph type="sldNum" sz="quarter" idx="12"/>
          </p:nvPr>
        </p:nvSpPr>
        <p:spPr/>
        <p:txBody>
          <a:bodyPr/>
          <a:lstStyle/>
          <a:p>
            <a:fld id="{4898AEC0-503E-4FA4-859C-D0F72D6E3F79}" type="slidenum">
              <a:rPr lang="en-US" noProof="1" smtClean="0"/>
              <a:pPr/>
              <a:t>72</a:t>
            </a:fld>
            <a:endParaRPr lang="en-US" noProof="1"/>
          </a:p>
        </p:txBody>
      </p:sp>
      <p:pic>
        <p:nvPicPr>
          <p:cNvPr id="6" name="Espaço Reservado para Conteúdo 5">
            <a:extLst>
              <a:ext uri="{FF2B5EF4-FFF2-40B4-BE49-F238E27FC236}">
                <a16:creationId xmlns:a16="http://schemas.microsoft.com/office/drawing/2014/main" id="{3FA8B826-C948-41F3-A017-5079FA4C3B2C}"/>
              </a:ext>
            </a:extLst>
          </p:cNvPr>
          <p:cNvPicPr>
            <a:picLocks noGrp="1" noChangeAspect="1"/>
          </p:cNvPicPr>
          <p:nvPr>
            <p:ph sz="quarter" idx="1"/>
          </p:nvPr>
        </p:nvPicPr>
        <p:blipFill rotWithShape="1">
          <a:blip r:embed="rId2"/>
          <a:srcRect r="25347" b="8742"/>
          <a:stretch/>
        </p:blipFill>
        <p:spPr>
          <a:xfrm>
            <a:off x="288083" y="1592719"/>
            <a:ext cx="5289757" cy="3672562"/>
          </a:xfrm>
          <a:prstGeom prst="rect">
            <a:avLst/>
          </a:prstGeom>
        </p:spPr>
      </p:pic>
      <p:graphicFrame>
        <p:nvGraphicFramePr>
          <p:cNvPr id="7" name="Tabela 8">
            <a:extLst>
              <a:ext uri="{FF2B5EF4-FFF2-40B4-BE49-F238E27FC236}">
                <a16:creationId xmlns:a16="http://schemas.microsoft.com/office/drawing/2014/main" id="{B412E76D-42D9-44F2-B3B4-B4BB6139F183}"/>
              </a:ext>
            </a:extLst>
          </p:cNvPr>
          <p:cNvGraphicFramePr>
            <a:graphicFrameLocks noGrp="1"/>
          </p:cNvGraphicFramePr>
          <p:nvPr>
            <p:extLst>
              <p:ext uri="{D42A27DB-BD31-4B8C-83A1-F6EECF244321}">
                <p14:modId xmlns:p14="http://schemas.microsoft.com/office/powerpoint/2010/main" val="3881535662"/>
              </p:ext>
            </p:extLst>
          </p:nvPr>
        </p:nvGraphicFramePr>
        <p:xfrm>
          <a:off x="6453378" y="1506149"/>
          <a:ext cx="4783582" cy="4552846"/>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558569">
                <a:tc gridSpan="2">
                  <a:txBody>
                    <a:bodyPr/>
                    <a:lstStyle/>
                    <a:p>
                      <a:pPr marL="0" algn="l" defTabSz="1016190" rtl="0" eaLnBrk="1" latinLnBrk="0" hangingPunct="1"/>
                      <a:r>
                        <a:rPr lang="pt-BR" sz="2001" b="1" kern="1200" dirty="0">
                          <a:solidFill>
                            <a:schemeClr val="bg1"/>
                          </a:solidFill>
                          <a:latin typeface="+mn-lt"/>
                          <a:ea typeface="+mn-ea"/>
                          <a:cs typeface="+mn-cs"/>
                        </a:rPr>
                        <a:t>Classe: Bombeiro</a:t>
                      </a:r>
                    </a:p>
                    <a:p>
                      <a:pPr marL="0" algn="l" defTabSz="1016190" rtl="0" eaLnBrk="1" latinLnBrk="0" hangingPunct="1"/>
                      <a:r>
                        <a:rPr lang="pt-BR" sz="2001" b="1" kern="1200" dirty="0">
                          <a:solidFill>
                            <a:schemeClr val="bg1"/>
                          </a:solidFill>
                          <a:latin typeface="+mn-lt"/>
                          <a:ea typeface="+mn-ea"/>
                          <a:cs typeface="+mn-cs"/>
                        </a:rPr>
                        <a:t>Instância:  Bombeiro da Cidade</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15700">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15700">
                <a:tc>
                  <a:txBody>
                    <a:bodyPr/>
                    <a:lstStyle/>
                    <a:p>
                      <a:r>
                        <a:rPr lang="pt-BR" dirty="0"/>
                        <a:t>Nome: Tony</a:t>
                      </a:r>
                    </a:p>
                  </a:txBody>
                  <a:tcPr/>
                </a:tc>
                <a:tc>
                  <a:txBody>
                    <a:bodyPr/>
                    <a:lstStyle/>
                    <a:p>
                      <a:r>
                        <a:rPr lang="pt-BR" dirty="0"/>
                        <a:t>Resgate em altura</a:t>
                      </a:r>
                    </a:p>
                  </a:txBody>
                  <a:tcPr/>
                </a:tc>
                <a:extLst>
                  <a:ext uri="{0D108BD9-81ED-4DB2-BD59-A6C34878D82A}">
                    <a16:rowId xmlns:a16="http://schemas.microsoft.com/office/drawing/2014/main" val="653423804"/>
                  </a:ext>
                </a:extLst>
              </a:tr>
              <a:tr h="331594">
                <a:tc>
                  <a:txBody>
                    <a:bodyPr/>
                    <a:lstStyle/>
                    <a:p>
                      <a:r>
                        <a:rPr lang="pt-BR" dirty="0"/>
                        <a:t>Idade: 29 anos</a:t>
                      </a:r>
                    </a:p>
                  </a:txBody>
                  <a:tcPr/>
                </a:tc>
                <a:tc>
                  <a:txBody>
                    <a:bodyPr/>
                    <a:lstStyle/>
                    <a:p>
                      <a:r>
                        <a:rPr lang="pt-BR" dirty="0"/>
                        <a:t>Apagar incêndios</a:t>
                      </a:r>
                    </a:p>
                  </a:txBody>
                  <a:tcPr/>
                </a:tc>
                <a:extLst>
                  <a:ext uri="{0D108BD9-81ED-4DB2-BD59-A6C34878D82A}">
                    <a16:rowId xmlns:a16="http://schemas.microsoft.com/office/drawing/2014/main" val="3037123371"/>
                  </a:ext>
                </a:extLst>
              </a:tr>
              <a:tr h="315700">
                <a:tc>
                  <a:txBody>
                    <a:bodyPr/>
                    <a:lstStyle/>
                    <a:p>
                      <a:r>
                        <a:rPr lang="pt-BR" dirty="0"/>
                        <a:t>Sexo: Masculino</a:t>
                      </a:r>
                    </a:p>
                  </a:txBody>
                  <a:tcPr/>
                </a:tc>
                <a:tc>
                  <a:txBody>
                    <a:bodyPr/>
                    <a:lstStyle/>
                    <a:p>
                      <a:r>
                        <a:rPr lang="pt-BR" dirty="0"/>
                        <a:t>Resgate em acidente de transito</a:t>
                      </a:r>
                    </a:p>
                  </a:txBody>
                  <a:tcPr/>
                </a:tc>
                <a:extLst>
                  <a:ext uri="{0D108BD9-81ED-4DB2-BD59-A6C34878D82A}">
                    <a16:rowId xmlns:a16="http://schemas.microsoft.com/office/drawing/2014/main" val="727201014"/>
                  </a:ext>
                </a:extLst>
              </a:tr>
              <a:tr h="558569">
                <a:tc>
                  <a:txBody>
                    <a:bodyPr/>
                    <a:lstStyle/>
                    <a:p>
                      <a:r>
                        <a:rPr lang="pt-BR" dirty="0"/>
                        <a:t>Posição: Tenente</a:t>
                      </a:r>
                    </a:p>
                  </a:txBody>
                  <a:tcPr/>
                </a:tc>
                <a:tc>
                  <a:txBody>
                    <a:bodyPr/>
                    <a:lstStyle/>
                    <a:p>
                      <a:endParaRPr lang="pt-BR" dirty="0"/>
                    </a:p>
                  </a:txBody>
                  <a:tcPr/>
                </a:tc>
                <a:extLst>
                  <a:ext uri="{0D108BD9-81ED-4DB2-BD59-A6C34878D82A}">
                    <a16:rowId xmlns:a16="http://schemas.microsoft.com/office/drawing/2014/main" val="2392475831"/>
                  </a:ext>
                </a:extLst>
              </a:tr>
              <a:tr h="558569">
                <a:tc>
                  <a:txBody>
                    <a:bodyPr/>
                    <a:lstStyle/>
                    <a:p>
                      <a:r>
                        <a:rPr lang="pt-BR" dirty="0"/>
                        <a:t>Instituição: Corpo de Bombeiros</a:t>
                      </a:r>
                    </a:p>
                  </a:txBody>
                  <a:tcPr/>
                </a:tc>
                <a:tc>
                  <a:txBody>
                    <a:bodyPr/>
                    <a:lstStyle/>
                    <a:p>
                      <a:endParaRPr lang="pt-BR" dirty="0"/>
                    </a:p>
                  </a:txBody>
                  <a:tcPr/>
                </a:tc>
                <a:extLst>
                  <a:ext uri="{0D108BD9-81ED-4DB2-BD59-A6C34878D82A}">
                    <a16:rowId xmlns:a16="http://schemas.microsoft.com/office/drawing/2014/main" val="236452022"/>
                  </a:ext>
                </a:extLst>
              </a:tr>
              <a:tr h="315700">
                <a:tc>
                  <a:txBody>
                    <a:bodyPr/>
                    <a:lstStyle/>
                    <a:p>
                      <a:r>
                        <a:rPr lang="pt-BR" dirty="0"/>
                        <a:t>Medalhas: 200</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7845211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198452-DC42-4800-8143-18EB171930B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BAF756A8-EBC7-409C-9A28-E0E35373AD2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EC6CFA5-D7EA-4879-905A-9165D1B55225}"/>
              </a:ext>
            </a:extLst>
          </p:cNvPr>
          <p:cNvSpPr>
            <a:spLocks noGrp="1"/>
          </p:cNvSpPr>
          <p:nvPr>
            <p:ph type="sldNum" sz="quarter" idx="12"/>
          </p:nvPr>
        </p:nvSpPr>
        <p:spPr/>
        <p:txBody>
          <a:bodyPr/>
          <a:lstStyle/>
          <a:p>
            <a:fld id="{4898AEC0-503E-4FA4-859C-D0F72D6E3F79}" type="slidenum">
              <a:rPr lang="en-US" noProof="1" smtClean="0"/>
              <a:pPr/>
              <a:t>73</a:t>
            </a:fld>
            <a:endParaRPr lang="en-US" noProof="1"/>
          </a:p>
        </p:txBody>
      </p:sp>
      <p:pic>
        <p:nvPicPr>
          <p:cNvPr id="6" name="Espaço Reservado para Conteúdo 5">
            <a:extLst>
              <a:ext uri="{FF2B5EF4-FFF2-40B4-BE49-F238E27FC236}">
                <a16:creationId xmlns:a16="http://schemas.microsoft.com/office/drawing/2014/main" id="{D87049E5-9667-4591-9654-29C7002E7F1D}"/>
              </a:ext>
            </a:extLst>
          </p:cNvPr>
          <p:cNvPicPr>
            <a:picLocks noGrp="1" noChangeAspect="1"/>
          </p:cNvPicPr>
          <p:nvPr>
            <p:ph sz="quarter" idx="1"/>
          </p:nvPr>
        </p:nvPicPr>
        <p:blipFill>
          <a:blip r:embed="rId2"/>
          <a:stretch>
            <a:fillRect/>
          </a:stretch>
        </p:blipFill>
        <p:spPr>
          <a:xfrm>
            <a:off x="296419" y="1387018"/>
            <a:ext cx="6256781" cy="3910488"/>
          </a:xfrm>
          <a:prstGeom prst="rect">
            <a:avLst/>
          </a:prstGeom>
        </p:spPr>
      </p:pic>
      <p:graphicFrame>
        <p:nvGraphicFramePr>
          <p:cNvPr id="7" name="Tabela 8">
            <a:extLst>
              <a:ext uri="{FF2B5EF4-FFF2-40B4-BE49-F238E27FC236}">
                <a16:creationId xmlns:a16="http://schemas.microsoft.com/office/drawing/2014/main" id="{8337DE2C-C0DC-438A-BA97-F03500DB3EF1}"/>
              </a:ext>
            </a:extLst>
          </p:cNvPr>
          <p:cNvGraphicFramePr>
            <a:graphicFrameLocks noGrp="1"/>
          </p:cNvGraphicFramePr>
          <p:nvPr>
            <p:extLst>
              <p:ext uri="{D42A27DB-BD31-4B8C-83A1-F6EECF244321}">
                <p14:modId xmlns:p14="http://schemas.microsoft.com/office/powerpoint/2010/main" val="240480904"/>
              </p:ext>
            </p:extLst>
          </p:nvPr>
        </p:nvGraphicFramePr>
        <p:xfrm>
          <a:off x="7408418" y="1514751"/>
          <a:ext cx="4113022" cy="3733406"/>
        </p:xfrm>
        <a:graphic>
          <a:graphicData uri="http://schemas.openxmlformats.org/drawingml/2006/table">
            <a:tbl>
              <a:tblPr firstRow="1" bandRow="1">
                <a:tableStyleId>{5C22544A-7EE6-4342-B048-85BDC9FD1C3A}</a:tableStyleId>
              </a:tblPr>
              <a:tblGrid>
                <a:gridCol w="2056511">
                  <a:extLst>
                    <a:ext uri="{9D8B030D-6E8A-4147-A177-3AD203B41FA5}">
                      <a16:colId xmlns:a16="http://schemas.microsoft.com/office/drawing/2014/main" val="2806251661"/>
                    </a:ext>
                  </a:extLst>
                </a:gridCol>
                <a:gridCol w="2056511">
                  <a:extLst>
                    <a:ext uri="{9D8B030D-6E8A-4147-A177-3AD203B41FA5}">
                      <a16:colId xmlns:a16="http://schemas.microsoft.com/office/drawing/2014/main" val="3783331242"/>
                    </a:ext>
                  </a:extLst>
                </a:gridCol>
              </a:tblGrid>
              <a:tr h="657394">
                <a:tc gridSpan="2">
                  <a:txBody>
                    <a:bodyPr/>
                    <a:lstStyle/>
                    <a:p>
                      <a:pPr marL="0" algn="l" defTabSz="1016190" rtl="0" eaLnBrk="1" latinLnBrk="0" hangingPunct="1"/>
                      <a:r>
                        <a:rPr lang="pt-BR" sz="2001" b="1" kern="1200" dirty="0">
                          <a:solidFill>
                            <a:schemeClr val="bg1"/>
                          </a:solidFill>
                          <a:latin typeface="+mn-lt"/>
                          <a:ea typeface="+mn-ea"/>
                          <a:cs typeface="+mn-cs"/>
                        </a:rPr>
                        <a:t>Classe:  Carro                                             Identidade:  Carro dos Sonhos</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71555">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71555">
                <a:tc>
                  <a:txBody>
                    <a:bodyPr/>
                    <a:lstStyle/>
                    <a:p>
                      <a:r>
                        <a:rPr lang="pt-BR" dirty="0"/>
                        <a:t>Modelo: Enzo</a:t>
                      </a:r>
                    </a:p>
                  </a:txBody>
                  <a:tcPr/>
                </a:tc>
                <a:tc>
                  <a:txBody>
                    <a:bodyPr/>
                    <a:lstStyle/>
                    <a:p>
                      <a:r>
                        <a:rPr lang="pt-BR" dirty="0"/>
                        <a:t>Acelerar</a:t>
                      </a:r>
                    </a:p>
                  </a:txBody>
                  <a:tcPr/>
                </a:tc>
                <a:extLst>
                  <a:ext uri="{0D108BD9-81ED-4DB2-BD59-A6C34878D82A}">
                    <a16:rowId xmlns:a16="http://schemas.microsoft.com/office/drawing/2014/main" val="653423804"/>
                  </a:ext>
                </a:extLst>
              </a:tr>
              <a:tr h="404627">
                <a:tc>
                  <a:txBody>
                    <a:bodyPr/>
                    <a:lstStyle/>
                    <a:p>
                      <a:r>
                        <a:rPr lang="pt-BR" dirty="0"/>
                        <a:t>Marca: Ferrari</a:t>
                      </a:r>
                    </a:p>
                  </a:txBody>
                  <a:tcPr/>
                </a:tc>
                <a:tc>
                  <a:txBody>
                    <a:bodyPr/>
                    <a:lstStyle/>
                    <a:p>
                      <a:r>
                        <a:rPr lang="pt-BR" dirty="0"/>
                        <a:t>Frear</a:t>
                      </a:r>
                    </a:p>
                  </a:txBody>
                  <a:tcPr/>
                </a:tc>
                <a:extLst>
                  <a:ext uri="{0D108BD9-81ED-4DB2-BD59-A6C34878D82A}">
                    <a16:rowId xmlns:a16="http://schemas.microsoft.com/office/drawing/2014/main" val="3037123371"/>
                  </a:ext>
                </a:extLst>
              </a:tr>
              <a:tr h="657394">
                <a:tc>
                  <a:txBody>
                    <a:bodyPr/>
                    <a:lstStyle/>
                    <a:p>
                      <a:r>
                        <a:rPr lang="pt-BR" dirty="0"/>
                        <a:t>Velocidade Máxima: 320 km/h</a:t>
                      </a:r>
                    </a:p>
                  </a:txBody>
                  <a:tcPr/>
                </a:tc>
                <a:tc>
                  <a:txBody>
                    <a:bodyPr/>
                    <a:lstStyle/>
                    <a:p>
                      <a:r>
                        <a:rPr lang="pt-BR" dirty="0"/>
                        <a:t>Abrir Portas</a:t>
                      </a:r>
                    </a:p>
                  </a:txBody>
                  <a:tcPr/>
                </a:tc>
                <a:extLst>
                  <a:ext uri="{0D108BD9-81ED-4DB2-BD59-A6C34878D82A}">
                    <a16:rowId xmlns:a16="http://schemas.microsoft.com/office/drawing/2014/main" val="727201014"/>
                  </a:ext>
                </a:extLst>
              </a:tr>
              <a:tr h="523603">
                <a:tc>
                  <a:txBody>
                    <a:bodyPr/>
                    <a:lstStyle/>
                    <a:p>
                      <a:r>
                        <a:rPr lang="pt-BR" dirty="0"/>
                        <a:t>Cor: Vermelho</a:t>
                      </a:r>
                    </a:p>
                  </a:txBody>
                  <a:tcPr/>
                </a:tc>
                <a:tc>
                  <a:txBody>
                    <a:bodyPr/>
                    <a:lstStyle/>
                    <a:p>
                      <a:endParaRPr lang="pt-BR" dirty="0"/>
                    </a:p>
                  </a:txBody>
                  <a:tcPr/>
                </a:tc>
                <a:extLst>
                  <a:ext uri="{0D108BD9-81ED-4DB2-BD59-A6C34878D82A}">
                    <a16:rowId xmlns:a16="http://schemas.microsoft.com/office/drawing/2014/main" val="2392475831"/>
                  </a:ext>
                </a:extLst>
              </a:tr>
            </a:tbl>
          </a:graphicData>
        </a:graphic>
      </p:graphicFrame>
    </p:spTree>
    <p:extLst>
      <p:ext uri="{BB962C8B-B14F-4D97-AF65-F5344CB8AC3E}">
        <p14:creationId xmlns:p14="http://schemas.microsoft.com/office/powerpoint/2010/main" val="16601402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FFE69-506D-43FA-AD5D-B849731F7468}"/>
              </a:ext>
            </a:extLst>
          </p:cNvPr>
          <p:cNvSpPr>
            <a:spLocks noGrp="1"/>
          </p:cNvSpPr>
          <p:nvPr>
            <p:ph type="title"/>
          </p:nvPr>
        </p:nvSpPr>
        <p:spPr/>
        <p:txBody>
          <a:bodyPr/>
          <a:lstStyle/>
          <a:p>
            <a:r>
              <a:rPr lang="pt-BR"/>
              <a:t>Classe</a:t>
            </a:r>
          </a:p>
        </p:txBody>
      </p:sp>
      <p:sp>
        <p:nvSpPr>
          <p:cNvPr id="3" name="Espaço Reservado para Texto 2">
            <a:extLst>
              <a:ext uri="{FF2B5EF4-FFF2-40B4-BE49-F238E27FC236}">
                <a16:creationId xmlns:a16="http://schemas.microsoft.com/office/drawing/2014/main" id="{4CEAABEF-55BF-48E1-ADAF-3673FC3F1F5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82CF868-2AD7-41BA-9B4D-42CAF28C8397}"/>
              </a:ext>
            </a:extLst>
          </p:cNvPr>
          <p:cNvSpPr>
            <a:spLocks noGrp="1"/>
          </p:cNvSpPr>
          <p:nvPr>
            <p:ph type="sldNum" sz="quarter" idx="12"/>
          </p:nvPr>
        </p:nvSpPr>
        <p:spPr/>
        <p:txBody>
          <a:bodyPr/>
          <a:lstStyle/>
          <a:p>
            <a:fld id="{4898AEC0-503E-4FA4-859C-D0F72D6E3F79}" type="slidenum">
              <a:rPr lang="en-US" noProof="1" smtClean="0"/>
              <a:pPr/>
              <a:t>74</a:t>
            </a:fld>
            <a:endParaRPr lang="en-US" noProof="1"/>
          </a:p>
        </p:txBody>
      </p:sp>
      <p:pic>
        <p:nvPicPr>
          <p:cNvPr id="7" name="Espaço Reservado para Conteúdo 6">
            <a:extLst>
              <a:ext uri="{FF2B5EF4-FFF2-40B4-BE49-F238E27FC236}">
                <a16:creationId xmlns:a16="http://schemas.microsoft.com/office/drawing/2014/main" id="{9BA8CDD9-0D11-428B-8F84-C111DDD0CBB9}"/>
              </a:ext>
            </a:extLst>
          </p:cNvPr>
          <p:cNvPicPr>
            <a:picLocks noGrp="1" noChangeAspect="1"/>
          </p:cNvPicPr>
          <p:nvPr>
            <p:ph sz="quarter" idx="1"/>
          </p:nvPr>
        </p:nvPicPr>
        <p:blipFill>
          <a:blip r:embed="rId2"/>
          <a:stretch>
            <a:fillRect/>
          </a:stretch>
        </p:blipFill>
        <p:spPr>
          <a:xfrm>
            <a:off x="296419" y="1373115"/>
            <a:ext cx="8745981" cy="4780710"/>
          </a:xfrm>
        </p:spPr>
      </p:pic>
    </p:spTree>
    <p:extLst>
      <p:ext uri="{BB962C8B-B14F-4D97-AF65-F5344CB8AC3E}">
        <p14:creationId xmlns:p14="http://schemas.microsoft.com/office/powerpoint/2010/main" val="1281265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390F20-6FF6-4050-A7D7-9682EC53F1C8}"/>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E896A26-E3D7-4061-B2DD-43B3A665F11E}"/>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6198748-A8DE-47E1-A216-BF2C0DFD3C36}"/>
              </a:ext>
            </a:extLst>
          </p:cNvPr>
          <p:cNvSpPr>
            <a:spLocks noGrp="1"/>
          </p:cNvSpPr>
          <p:nvPr>
            <p:ph type="sldNum" sz="quarter" idx="12"/>
          </p:nvPr>
        </p:nvSpPr>
        <p:spPr/>
        <p:txBody>
          <a:bodyPr/>
          <a:lstStyle/>
          <a:p>
            <a:fld id="{4898AEC0-503E-4FA4-859C-D0F72D6E3F79}" type="slidenum">
              <a:rPr lang="en-US" noProof="1" smtClean="0"/>
              <a:pPr/>
              <a:t>75</a:t>
            </a:fld>
            <a:endParaRPr lang="en-US" noProof="1"/>
          </a:p>
        </p:txBody>
      </p:sp>
      <p:pic>
        <p:nvPicPr>
          <p:cNvPr id="7" name="Espaço Reservado para Conteúdo 6">
            <a:extLst>
              <a:ext uri="{FF2B5EF4-FFF2-40B4-BE49-F238E27FC236}">
                <a16:creationId xmlns:a16="http://schemas.microsoft.com/office/drawing/2014/main" id="{7006EACF-C12C-44E3-8392-D528EB99476D}"/>
              </a:ext>
            </a:extLst>
          </p:cNvPr>
          <p:cNvPicPr>
            <a:picLocks noGrp="1" noChangeAspect="1"/>
          </p:cNvPicPr>
          <p:nvPr>
            <p:ph sz="quarter" idx="1"/>
          </p:nvPr>
        </p:nvPicPr>
        <p:blipFill>
          <a:blip r:embed="rId2"/>
          <a:stretch>
            <a:fillRect/>
          </a:stretch>
        </p:blipFill>
        <p:spPr>
          <a:xfrm>
            <a:off x="3714012" y="1277302"/>
            <a:ext cx="5032869" cy="5052377"/>
          </a:xfrm>
        </p:spPr>
      </p:pic>
    </p:spTree>
    <p:extLst>
      <p:ext uri="{BB962C8B-B14F-4D97-AF65-F5344CB8AC3E}">
        <p14:creationId xmlns:p14="http://schemas.microsoft.com/office/powerpoint/2010/main" val="38961571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0FA72-2C6A-4CEA-BB96-311246D10116}"/>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2DF47B76-5E05-4F50-BC5F-48311189DB3B}"/>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953DFA46-9FE6-4EEA-BE81-41D73E149A77}"/>
              </a:ext>
            </a:extLst>
          </p:cNvPr>
          <p:cNvSpPr>
            <a:spLocks noGrp="1"/>
          </p:cNvSpPr>
          <p:nvPr>
            <p:ph type="sldNum" sz="quarter" idx="12"/>
          </p:nvPr>
        </p:nvSpPr>
        <p:spPr/>
        <p:txBody>
          <a:bodyPr/>
          <a:lstStyle/>
          <a:p>
            <a:fld id="{4898AEC0-503E-4FA4-859C-D0F72D6E3F79}" type="slidenum">
              <a:rPr lang="en-US" noProof="1" smtClean="0"/>
              <a:pPr/>
              <a:t>76</a:t>
            </a:fld>
            <a:endParaRPr lang="en-US" noProof="1"/>
          </a:p>
        </p:txBody>
      </p:sp>
      <p:pic>
        <p:nvPicPr>
          <p:cNvPr id="7" name="Espaço Reservado para Conteúdo 6">
            <a:extLst>
              <a:ext uri="{FF2B5EF4-FFF2-40B4-BE49-F238E27FC236}">
                <a16:creationId xmlns:a16="http://schemas.microsoft.com/office/drawing/2014/main" id="{D9210EED-28D9-400D-A9A8-A12191C6243C}"/>
              </a:ext>
            </a:extLst>
          </p:cNvPr>
          <p:cNvPicPr>
            <a:picLocks noGrp="1" noChangeAspect="1"/>
          </p:cNvPicPr>
          <p:nvPr>
            <p:ph sz="quarter" idx="1"/>
          </p:nvPr>
        </p:nvPicPr>
        <p:blipFill>
          <a:blip r:embed="rId2"/>
          <a:stretch>
            <a:fillRect/>
          </a:stretch>
        </p:blipFill>
        <p:spPr>
          <a:xfrm>
            <a:off x="2628754" y="1152296"/>
            <a:ext cx="7260147" cy="5272782"/>
          </a:xfrm>
        </p:spPr>
      </p:pic>
    </p:spTree>
    <p:extLst>
      <p:ext uri="{BB962C8B-B14F-4D97-AF65-F5344CB8AC3E}">
        <p14:creationId xmlns:p14="http://schemas.microsoft.com/office/powerpoint/2010/main" val="9291930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19AA04-364F-4906-A1AC-FE97E2354490}"/>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0F6E7A51-4837-48C5-9B90-9AE6412E88B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0F711F7F-5F38-476C-A903-9BD108FB5282}"/>
              </a:ext>
            </a:extLst>
          </p:cNvPr>
          <p:cNvSpPr>
            <a:spLocks noGrp="1"/>
          </p:cNvSpPr>
          <p:nvPr>
            <p:ph type="sldNum" sz="quarter" idx="12"/>
          </p:nvPr>
        </p:nvSpPr>
        <p:spPr/>
        <p:txBody>
          <a:bodyPr/>
          <a:lstStyle/>
          <a:p>
            <a:fld id="{4898AEC0-503E-4FA4-859C-D0F72D6E3F79}" type="slidenum">
              <a:rPr lang="en-US" noProof="1" smtClean="0"/>
              <a:pPr/>
              <a:t>77</a:t>
            </a:fld>
            <a:endParaRPr lang="en-US" noProof="1"/>
          </a:p>
        </p:txBody>
      </p:sp>
      <p:pic>
        <p:nvPicPr>
          <p:cNvPr id="7" name="Imagem 6">
            <a:extLst>
              <a:ext uri="{FF2B5EF4-FFF2-40B4-BE49-F238E27FC236}">
                <a16:creationId xmlns:a16="http://schemas.microsoft.com/office/drawing/2014/main" id="{85CB46BE-0D3C-4BC8-99E0-5893994FFCF9}"/>
              </a:ext>
            </a:extLst>
          </p:cNvPr>
          <p:cNvPicPr>
            <a:picLocks noChangeAspect="1"/>
          </p:cNvPicPr>
          <p:nvPr/>
        </p:nvPicPr>
        <p:blipFill>
          <a:blip r:embed="rId2"/>
          <a:stretch>
            <a:fillRect/>
          </a:stretch>
        </p:blipFill>
        <p:spPr>
          <a:xfrm>
            <a:off x="3259166" y="1347184"/>
            <a:ext cx="5673194" cy="4908469"/>
          </a:xfrm>
          <a:prstGeom prst="rect">
            <a:avLst/>
          </a:prstGeom>
        </p:spPr>
      </p:pic>
    </p:spTree>
    <p:extLst>
      <p:ext uri="{BB962C8B-B14F-4D97-AF65-F5344CB8AC3E}">
        <p14:creationId xmlns:p14="http://schemas.microsoft.com/office/powerpoint/2010/main" val="33470040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B1ED55-07F3-4926-B978-464D3DBD7CEF}"/>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BD9F5881-A7DE-4958-91F0-BBF5619E93C0}"/>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D361AF69-042E-40D7-8FDB-6007501E3E71}"/>
              </a:ext>
            </a:extLst>
          </p:cNvPr>
          <p:cNvSpPr>
            <a:spLocks noGrp="1"/>
          </p:cNvSpPr>
          <p:nvPr>
            <p:ph type="sldNum" sz="quarter" idx="12"/>
          </p:nvPr>
        </p:nvSpPr>
        <p:spPr/>
        <p:txBody>
          <a:bodyPr/>
          <a:lstStyle/>
          <a:p>
            <a:fld id="{4898AEC0-503E-4FA4-859C-D0F72D6E3F79}" type="slidenum">
              <a:rPr lang="en-US" noProof="1" smtClean="0"/>
              <a:pPr/>
              <a:t>78</a:t>
            </a:fld>
            <a:endParaRPr lang="en-US" noProof="1"/>
          </a:p>
        </p:txBody>
      </p:sp>
      <p:pic>
        <p:nvPicPr>
          <p:cNvPr id="7" name="Espaço Reservado para Conteúdo 6">
            <a:extLst>
              <a:ext uri="{FF2B5EF4-FFF2-40B4-BE49-F238E27FC236}">
                <a16:creationId xmlns:a16="http://schemas.microsoft.com/office/drawing/2014/main" id="{7C5E9131-743C-493F-8BBD-19CAE9DDEC2B}"/>
              </a:ext>
            </a:extLst>
          </p:cNvPr>
          <p:cNvPicPr>
            <a:picLocks noGrp="1" noChangeAspect="1"/>
          </p:cNvPicPr>
          <p:nvPr>
            <p:ph sz="quarter" idx="1"/>
          </p:nvPr>
        </p:nvPicPr>
        <p:blipFill>
          <a:blip r:embed="rId2"/>
          <a:stretch>
            <a:fillRect/>
          </a:stretch>
        </p:blipFill>
        <p:spPr>
          <a:xfrm>
            <a:off x="2713062" y="1152296"/>
            <a:ext cx="7664014" cy="5118666"/>
          </a:xfrm>
        </p:spPr>
      </p:pic>
    </p:spTree>
    <p:extLst>
      <p:ext uri="{BB962C8B-B14F-4D97-AF65-F5344CB8AC3E}">
        <p14:creationId xmlns:p14="http://schemas.microsoft.com/office/powerpoint/2010/main" val="42394388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7496B-42B1-447E-A0DB-EE86AC607BAE}"/>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AE2355DA-1A01-4DEA-91FA-AC9956FF620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5175FC16-2494-40EE-96FF-E884D9014D23}"/>
              </a:ext>
            </a:extLst>
          </p:cNvPr>
          <p:cNvSpPr>
            <a:spLocks noGrp="1"/>
          </p:cNvSpPr>
          <p:nvPr>
            <p:ph type="sldNum" sz="quarter" idx="12"/>
          </p:nvPr>
        </p:nvSpPr>
        <p:spPr/>
        <p:txBody>
          <a:bodyPr/>
          <a:lstStyle/>
          <a:p>
            <a:fld id="{4898AEC0-503E-4FA4-859C-D0F72D6E3F79}" type="slidenum">
              <a:rPr lang="en-US" noProof="1" smtClean="0"/>
              <a:pPr/>
              <a:t>79</a:t>
            </a:fld>
            <a:endParaRPr lang="en-US" noProof="1"/>
          </a:p>
        </p:txBody>
      </p:sp>
      <p:pic>
        <p:nvPicPr>
          <p:cNvPr id="7" name="Imagem 6">
            <a:extLst>
              <a:ext uri="{FF2B5EF4-FFF2-40B4-BE49-F238E27FC236}">
                <a16:creationId xmlns:a16="http://schemas.microsoft.com/office/drawing/2014/main" id="{AD25E78B-2DED-49C1-9764-D23E4594FF14}"/>
              </a:ext>
            </a:extLst>
          </p:cNvPr>
          <p:cNvPicPr>
            <a:picLocks noChangeAspect="1"/>
          </p:cNvPicPr>
          <p:nvPr/>
        </p:nvPicPr>
        <p:blipFill>
          <a:blip r:embed="rId2"/>
          <a:stretch>
            <a:fillRect/>
          </a:stretch>
        </p:blipFill>
        <p:spPr>
          <a:xfrm>
            <a:off x="3152386" y="1302398"/>
            <a:ext cx="6103374" cy="5135525"/>
          </a:xfrm>
          <a:prstGeom prst="rect">
            <a:avLst/>
          </a:prstGeom>
        </p:spPr>
      </p:pic>
    </p:spTree>
    <p:extLst>
      <p:ext uri="{BB962C8B-B14F-4D97-AF65-F5344CB8AC3E}">
        <p14:creationId xmlns:p14="http://schemas.microsoft.com/office/powerpoint/2010/main" val="3374479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20B-BF4D-4B32-AC8A-505AC43E1954}"/>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996E1CBE-BEC1-4F28-A2E0-60A2399227F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436A0AB-95B3-4BC3-B4B2-AEC353CB9671}"/>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sp>
        <p:nvSpPr>
          <p:cNvPr id="12" name="Retângulo 11">
            <a:extLst>
              <a:ext uri="{FF2B5EF4-FFF2-40B4-BE49-F238E27FC236}">
                <a16:creationId xmlns:a16="http://schemas.microsoft.com/office/drawing/2014/main" id="{4DD8AA0D-4524-4732-B93B-C29EDFDB3899}"/>
              </a:ext>
            </a:extLst>
          </p:cNvPr>
          <p:cNvSpPr/>
          <p:nvPr/>
        </p:nvSpPr>
        <p:spPr>
          <a:xfrm>
            <a:off x="1689935" y="1186114"/>
            <a:ext cx="8811643"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JDK (JAVA DEVELOPMENT KIT)</a:t>
            </a:r>
            <a:endParaRPr lang="pt-BR" sz="5400" b="1" cap="none" spc="0" dirty="0">
              <a:ln w="22225">
                <a:solidFill>
                  <a:schemeClr val="accent2"/>
                </a:solidFill>
                <a:prstDash val="solid"/>
              </a:ln>
              <a:solidFill>
                <a:schemeClr val="accent2">
                  <a:lumMod val="40000"/>
                  <a:lumOff val="60000"/>
                </a:schemeClr>
              </a:solidFill>
              <a:effectLst/>
            </a:endParaRPr>
          </a:p>
        </p:txBody>
      </p:sp>
      <p:sp>
        <p:nvSpPr>
          <p:cNvPr id="13" name="Retângulo 12">
            <a:extLst>
              <a:ext uri="{FF2B5EF4-FFF2-40B4-BE49-F238E27FC236}">
                <a16:creationId xmlns:a16="http://schemas.microsoft.com/office/drawing/2014/main" id="{E81BC37F-10C0-4CF9-B18A-FB585E7623BC}"/>
              </a:ext>
            </a:extLst>
          </p:cNvPr>
          <p:cNvSpPr/>
          <p:nvPr/>
        </p:nvSpPr>
        <p:spPr>
          <a:xfrm>
            <a:off x="1047386" y="3807129"/>
            <a:ext cx="10096739"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JAVA SE(JAVA STANDARD EDITION)</a:t>
            </a:r>
          </a:p>
        </p:txBody>
      </p:sp>
      <p:sp>
        <p:nvSpPr>
          <p:cNvPr id="14" name="Retângulo 13">
            <a:extLst>
              <a:ext uri="{FF2B5EF4-FFF2-40B4-BE49-F238E27FC236}">
                <a16:creationId xmlns:a16="http://schemas.microsoft.com/office/drawing/2014/main" id="{D36A6BFF-60B8-43E7-A89C-86C9D37CF5F9}"/>
              </a:ext>
            </a:extLst>
          </p:cNvPr>
          <p:cNvSpPr/>
          <p:nvPr/>
        </p:nvSpPr>
        <p:spPr>
          <a:xfrm>
            <a:off x="880452" y="5225942"/>
            <a:ext cx="10430612"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JAVA </a:t>
            </a:r>
            <a:r>
              <a:rPr lang="pt-BR" sz="5400" b="1" dirty="0">
                <a:ln w="22225">
                  <a:solidFill>
                    <a:schemeClr val="accent2"/>
                  </a:solidFill>
                  <a:prstDash val="solid"/>
                </a:ln>
                <a:solidFill>
                  <a:schemeClr val="accent2">
                    <a:lumMod val="40000"/>
                    <a:lumOff val="60000"/>
                  </a:schemeClr>
                </a:solidFill>
              </a:rPr>
              <a:t>EE</a:t>
            </a:r>
            <a:r>
              <a:rPr lang="pt-BR" sz="5400" b="1" cap="none" spc="0" dirty="0">
                <a:ln w="22225">
                  <a:solidFill>
                    <a:schemeClr val="accent2"/>
                  </a:solidFill>
                  <a:prstDash val="solid"/>
                </a:ln>
                <a:solidFill>
                  <a:schemeClr val="accent2">
                    <a:lumMod val="40000"/>
                    <a:lumOff val="60000"/>
                  </a:schemeClr>
                </a:solidFill>
                <a:effectLst/>
              </a:rPr>
              <a:t>(JAVA </a:t>
            </a:r>
            <a:r>
              <a:rPr lang="pt-BR" sz="5400" b="1" dirty="0">
                <a:ln w="22225">
                  <a:solidFill>
                    <a:schemeClr val="accent2"/>
                  </a:solidFill>
                  <a:prstDash val="solid"/>
                </a:ln>
                <a:solidFill>
                  <a:schemeClr val="accent2">
                    <a:lumMod val="40000"/>
                    <a:lumOff val="60000"/>
                  </a:schemeClr>
                </a:solidFill>
              </a:rPr>
              <a:t>ENTERPRISE</a:t>
            </a:r>
            <a:r>
              <a:rPr lang="pt-BR" sz="5400" b="1" cap="none" spc="0" dirty="0">
                <a:ln w="22225">
                  <a:solidFill>
                    <a:schemeClr val="accent2"/>
                  </a:solidFill>
                  <a:prstDash val="solid"/>
                </a:ln>
                <a:solidFill>
                  <a:schemeClr val="accent2">
                    <a:lumMod val="40000"/>
                    <a:lumOff val="60000"/>
                  </a:schemeClr>
                </a:solidFill>
                <a:effectLst/>
              </a:rPr>
              <a:t> EDITION)</a:t>
            </a:r>
          </a:p>
        </p:txBody>
      </p:sp>
      <p:sp>
        <p:nvSpPr>
          <p:cNvPr id="18" name="Retângulo 17">
            <a:extLst>
              <a:ext uri="{FF2B5EF4-FFF2-40B4-BE49-F238E27FC236}">
                <a16:creationId xmlns:a16="http://schemas.microsoft.com/office/drawing/2014/main" id="{19CB2090-C8D0-4457-B085-C00EB8EFAA8E}"/>
              </a:ext>
            </a:extLst>
          </p:cNvPr>
          <p:cNvSpPr/>
          <p:nvPr/>
        </p:nvSpPr>
        <p:spPr>
          <a:xfrm>
            <a:off x="1510847" y="2496621"/>
            <a:ext cx="8990731"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JVM (JAVA VIRTUAL MACHINE)</a:t>
            </a:r>
            <a:endParaRPr lang="pt-BR"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2425274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6F83A-7347-4A41-A08A-407028F430FB}"/>
              </a:ext>
            </a:extLst>
          </p:cNvPr>
          <p:cNvSpPr>
            <a:spLocks noGrp="1"/>
          </p:cNvSpPr>
          <p:nvPr>
            <p:ph type="title"/>
          </p:nvPr>
        </p:nvSpPr>
        <p:spPr/>
        <p:txBody>
          <a:bodyPr/>
          <a:lstStyle/>
          <a:p>
            <a:r>
              <a:rPr lang="pt-BR" dirty="0" err="1"/>
              <a:t>Array</a:t>
            </a:r>
            <a:endParaRPr lang="pt-BR" dirty="0"/>
          </a:p>
        </p:txBody>
      </p:sp>
      <p:sp>
        <p:nvSpPr>
          <p:cNvPr id="3" name="Espaço Reservado para Texto 2">
            <a:extLst>
              <a:ext uri="{FF2B5EF4-FFF2-40B4-BE49-F238E27FC236}">
                <a16:creationId xmlns:a16="http://schemas.microsoft.com/office/drawing/2014/main" id="{D3B7FAAA-C67D-4544-9BBF-4201C4DEDF4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848E8DEC-EF74-4B22-B38B-EF9F60BDFB86}"/>
              </a:ext>
            </a:extLst>
          </p:cNvPr>
          <p:cNvSpPr>
            <a:spLocks noGrp="1"/>
          </p:cNvSpPr>
          <p:nvPr>
            <p:ph type="sldNum" sz="quarter" idx="12"/>
          </p:nvPr>
        </p:nvSpPr>
        <p:spPr/>
        <p:txBody>
          <a:bodyPr/>
          <a:lstStyle/>
          <a:p>
            <a:fld id="{4898AEC0-503E-4FA4-859C-D0F72D6E3F79}" type="slidenum">
              <a:rPr lang="en-US" noProof="1" smtClean="0"/>
              <a:pPr/>
              <a:t>80</a:t>
            </a:fld>
            <a:endParaRPr lang="en-US" noProof="1"/>
          </a:p>
        </p:txBody>
      </p:sp>
      <p:pic>
        <p:nvPicPr>
          <p:cNvPr id="11" name="Imagem 10">
            <a:extLst>
              <a:ext uri="{FF2B5EF4-FFF2-40B4-BE49-F238E27FC236}">
                <a16:creationId xmlns:a16="http://schemas.microsoft.com/office/drawing/2014/main" id="{70916C04-3E36-4600-8743-271A200C8055}"/>
              </a:ext>
            </a:extLst>
          </p:cNvPr>
          <p:cNvPicPr>
            <a:picLocks noChangeAspect="1"/>
          </p:cNvPicPr>
          <p:nvPr/>
        </p:nvPicPr>
        <p:blipFill>
          <a:blip r:embed="rId2"/>
          <a:stretch>
            <a:fillRect/>
          </a:stretch>
        </p:blipFill>
        <p:spPr>
          <a:xfrm>
            <a:off x="2621279" y="1370228"/>
            <a:ext cx="6455899" cy="5000091"/>
          </a:xfrm>
          <a:prstGeom prst="rect">
            <a:avLst/>
          </a:prstGeom>
        </p:spPr>
      </p:pic>
    </p:spTree>
    <p:extLst>
      <p:ext uri="{BB962C8B-B14F-4D97-AF65-F5344CB8AC3E}">
        <p14:creationId xmlns:p14="http://schemas.microsoft.com/office/powerpoint/2010/main" val="40804447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A77164-A6DE-4AF1-8B79-22F06DA0B35C}"/>
              </a:ext>
            </a:extLst>
          </p:cNvPr>
          <p:cNvSpPr>
            <a:spLocks noGrp="1"/>
          </p:cNvSpPr>
          <p:nvPr>
            <p:ph type="title"/>
          </p:nvPr>
        </p:nvSpPr>
        <p:spPr/>
        <p:txBody>
          <a:bodyPr/>
          <a:lstStyle/>
          <a:p>
            <a:r>
              <a:rPr lang="pt-BR" dirty="0" err="1"/>
              <a:t>Array</a:t>
            </a:r>
            <a:endParaRPr lang="pt-BR" dirty="0"/>
          </a:p>
        </p:txBody>
      </p:sp>
      <p:sp>
        <p:nvSpPr>
          <p:cNvPr id="3" name="Espaço Reservado para Texto 2">
            <a:extLst>
              <a:ext uri="{FF2B5EF4-FFF2-40B4-BE49-F238E27FC236}">
                <a16:creationId xmlns:a16="http://schemas.microsoft.com/office/drawing/2014/main" id="{FFEF6623-6281-4688-BA1D-8184BF94AAF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8261B7D0-75BF-455A-B1A3-EEB90FF041EE}"/>
              </a:ext>
            </a:extLst>
          </p:cNvPr>
          <p:cNvSpPr>
            <a:spLocks noGrp="1"/>
          </p:cNvSpPr>
          <p:nvPr>
            <p:ph type="sldNum" sz="quarter" idx="12"/>
          </p:nvPr>
        </p:nvSpPr>
        <p:spPr/>
        <p:txBody>
          <a:bodyPr/>
          <a:lstStyle/>
          <a:p>
            <a:fld id="{4898AEC0-503E-4FA4-859C-D0F72D6E3F79}" type="slidenum">
              <a:rPr lang="en-US" noProof="1" smtClean="0"/>
              <a:pPr/>
              <a:t>81</a:t>
            </a:fld>
            <a:endParaRPr lang="en-US" noProof="1"/>
          </a:p>
        </p:txBody>
      </p:sp>
      <p:pic>
        <p:nvPicPr>
          <p:cNvPr id="7" name="Imagem 6">
            <a:extLst>
              <a:ext uri="{FF2B5EF4-FFF2-40B4-BE49-F238E27FC236}">
                <a16:creationId xmlns:a16="http://schemas.microsoft.com/office/drawing/2014/main" id="{2F3C92D1-F634-4DD7-BDDD-5228BE43A76B}"/>
              </a:ext>
            </a:extLst>
          </p:cNvPr>
          <p:cNvPicPr>
            <a:picLocks noChangeAspect="1"/>
          </p:cNvPicPr>
          <p:nvPr/>
        </p:nvPicPr>
        <p:blipFill>
          <a:blip r:embed="rId2"/>
          <a:stretch>
            <a:fillRect/>
          </a:stretch>
        </p:blipFill>
        <p:spPr>
          <a:xfrm>
            <a:off x="2307196" y="1357056"/>
            <a:ext cx="7577608" cy="4969895"/>
          </a:xfrm>
          <a:prstGeom prst="rect">
            <a:avLst/>
          </a:prstGeom>
        </p:spPr>
      </p:pic>
    </p:spTree>
    <p:extLst>
      <p:ext uri="{BB962C8B-B14F-4D97-AF65-F5344CB8AC3E}">
        <p14:creationId xmlns:p14="http://schemas.microsoft.com/office/powerpoint/2010/main" val="1636819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7F6F5-57D5-4A2A-89A5-D2AEECBFF804}"/>
              </a:ext>
            </a:extLst>
          </p:cNvPr>
          <p:cNvSpPr>
            <a:spLocks noGrp="1"/>
          </p:cNvSpPr>
          <p:nvPr>
            <p:ph type="title"/>
          </p:nvPr>
        </p:nvSpPr>
        <p:spPr/>
        <p:txBody>
          <a:bodyPr/>
          <a:lstStyle/>
          <a:p>
            <a:r>
              <a:rPr lang="pt-BR" dirty="0" err="1"/>
              <a:t>Array</a:t>
            </a:r>
            <a:endParaRPr lang="pt-BR" dirty="0"/>
          </a:p>
        </p:txBody>
      </p:sp>
      <p:sp>
        <p:nvSpPr>
          <p:cNvPr id="3" name="Espaço Reservado para Texto 2">
            <a:extLst>
              <a:ext uri="{FF2B5EF4-FFF2-40B4-BE49-F238E27FC236}">
                <a16:creationId xmlns:a16="http://schemas.microsoft.com/office/drawing/2014/main" id="{3665E734-90EC-4825-A0B6-A1EDCB6EF87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702FBD2-0FBD-4C1E-8F8C-BA0C5D17BF27}"/>
              </a:ext>
            </a:extLst>
          </p:cNvPr>
          <p:cNvSpPr>
            <a:spLocks noGrp="1"/>
          </p:cNvSpPr>
          <p:nvPr>
            <p:ph type="sldNum" sz="quarter" idx="12"/>
          </p:nvPr>
        </p:nvSpPr>
        <p:spPr/>
        <p:txBody>
          <a:bodyPr/>
          <a:lstStyle/>
          <a:p>
            <a:fld id="{4898AEC0-503E-4FA4-859C-D0F72D6E3F79}" type="slidenum">
              <a:rPr lang="en-US" noProof="1" smtClean="0"/>
              <a:pPr/>
              <a:t>82</a:t>
            </a:fld>
            <a:endParaRPr lang="en-US" noProof="1"/>
          </a:p>
        </p:txBody>
      </p:sp>
      <p:pic>
        <p:nvPicPr>
          <p:cNvPr id="7" name="Imagem 6">
            <a:extLst>
              <a:ext uri="{FF2B5EF4-FFF2-40B4-BE49-F238E27FC236}">
                <a16:creationId xmlns:a16="http://schemas.microsoft.com/office/drawing/2014/main" id="{436710F9-A5E1-4FAD-9FC6-764A95D192E2}"/>
              </a:ext>
            </a:extLst>
          </p:cNvPr>
          <p:cNvPicPr>
            <a:picLocks noChangeAspect="1"/>
          </p:cNvPicPr>
          <p:nvPr/>
        </p:nvPicPr>
        <p:blipFill>
          <a:blip r:embed="rId2"/>
          <a:stretch>
            <a:fillRect/>
          </a:stretch>
        </p:blipFill>
        <p:spPr>
          <a:xfrm>
            <a:off x="2282184" y="1239520"/>
            <a:ext cx="7627631" cy="5162806"/>
          </a:xfrm>
          <a:prstGeom prst="rect">
            <a:avLst/>
          </a:prstGeom>
        </p:spPr>
      </p:pic>
    </p:spTree>
    <p:extLst>
      <p:ext uri="{BB962C8B-B14F-4D97-AF65-F5344CB8AC3E}">
        <p14:creationId xmlns:p14="http://schemas.microsoft.com/office/powerpoint/2010/main" val="31496807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F7612-90E6-48BE-B91E-2133EA1CDE6F}"/>
              </a:ext>
            </a:extLst>
          </p:cNvPr>
          <p:cNvSpPr>
            <a:spLocks noGrp="1"/>
          </p:cNvSpPr>
          <p:nvPr>
            <p:ph type="title"/>
          </p:nvPr>
        </p:nvSpPr>
        <p:spPr/>
        <p:txBody>
          <a:bodyPr/>
          <a:lstStyle/>
          <a:p>
            <a:r>
              <a:rPr lang="pt-BR" dirty="0" err="1"/>
              <a:t>ForEach</a:t>
            </a:r>
            <a:endParaRPr lang="pt-BR" dirty="0"/>
          </a:p>
        </p:txBody>
      </p:sp>
      <p:sp>
        <p:nvSpPr>
          <p:cNvPr id="3" name="Espaço Reservado para Texto 2">
            <a:extLst>
              <a:ext uri="{FF2B5EF4-FFF2-40B4-BE49-F238E27FC236}">
                <a16:creationId xmlns:a16="http://schemas.microsoft.com/office/drawing/2014/main" id="{17D5A5F7-8F1D-4E24-B422-740D9BBEDDB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C3CC82AE-5A54-4A0A-9C25-7FEFBFA3598D}"/>
              </a:ext>
            </a:extLst>
          </p:cNvPr>
          <p:cNvSpPr>
            <a:spLocks noGrp="1"/>
          </p:cNvSpPr>
          <p:nvPr>
            <p:ph type="sldNum" sz="quarter" idx="12"/>
          </p:nvPr>
        </p:nvSpPr>
        <p:spPr/>
        <p:txBody>
          <a:bodyPr/>
          <a:lstStyle/>
          <a:p>
            <a:fld id="{4898AEC0-503E-4FA4-859C-D0F72D6E3F79}" type="slidenum">
              <a:rPr lang="en-US" noProof="1" smtClean="0"/>
              <a:pPr/>
              <a:t>83</a:t>
            </a:fld>
            <a:endParaRPr lang="en-US" noProof="1"/>
          </a:p>
        </p:txBody>
      </p:sp>
      <p:pic>
        <p:nvPicPr>
          <p:cNvPr id="7" name="Espaço Reservado para Conteúdo 6">
            <a:extLst>
              <a:ext uri="{FF2B5EF4-FFF2-40B4-BE49-F238E27FC236}">
                <a16:creationId xmlns:a16="http://schemas.microsoft.com/office/drawing/2014/main" id="{BFAE3462-1BDD-4A05-A102-9534A97E3D7F}"/>
              </a:ext>
            </a:extLst>
          </p:cNvPr>
          <p:cNvPicPr>
            <a:picLocks noGrp="1" noChangeAspect="1"/>
          </p:cNvPicPr>
          <p:nvPr>
            <p:ph sz="quarter" idx="1"/>
          </p:nvPr>
        </p:nvPicPr>
        <p:blipFill>
          <a:blip r:embed="rId2"/>
          <a:stretch>
            <a:fillRect/>
          </a:stretch>
        </p:blipFill>
        <p:spPr>
          <a:xfrm>
            <a:off x="2852798" y="1289111"/>
            <a:ext cx="6486404" cy="4966542"/>
          </a:xfrm>
        </p:spPr>
      </p:pic>
    </p:spTree>
    <p:extLst>
      <p:ext uri="{BB962C8B-B14F-4D97-AF65-F5344CB8AC3E}">
        <p14:creationId xmlns:p14="http://schemas.microsoft.com/office/powerpoint/2010/main" val="25247265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18663-E0A1-4F09-A494-D51B410548D9}"/>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925BFFCA-70C3-4A4C-B5EE-EB6804E75193}"/>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FF95EB2-7E7D-4EC9-B958-2B5F5F967640}"/>
              </a:ext>
            </a:extLst>
          </p:cNvPr>
          <p:cNvSpPr>
            <a:spLocks noGrp="1"/>
          </p:cNvSpPr>
          <p:nvPr>
            <p:ph type="sldNum" sz="quarter" idx="12"/>
          </p:nvPr>
        </p:nvSpPr>
        <p:spPr/>
        <p:txBody>
          <a:bodyPr/>
          <a:lstStyle/>
          <a:p>
            <a:fld id="{4898AEC0-503E-4FA4-859C-D0F72D6E3F79}" type="slidenum">
              <a:rPr lang="en-US" noProof="1" smtClean="0"/>
              <a:pPr/>
              <a:t>84</a:t>
            </a:fld>
            <a:endParaRPr lang="en-US" noProof="1"/>
          </a:p>
        </p:txBody>
      </p:sp>
      <p:pic>
        <p:nvPicPr>
          <p:cNvPr id="7" name="Imagem 6">
            <a:extLst>
              <a:ext uri="{FF2B5EF4-FFF2-40B4-BE49-F238E27FC236}">
                <a16:creationId xmlns:a16="http://schemas.microsoft.com/office/drawing/2014/main" id="{5CB03331-AA81-4F51-94E5-01F2F2E17A62}"/>
              </a:ext>
            </a:extLst>
          </p:cNvPr>
          <p:cNvPicPr>
            <a:picLocks noChangeAspect="1"/>
          </p:cNvPicPr>
          <p:nvPr/>
        </p:nvPicPr>
        <p:blipFill>
          <a:blip r:embed="rId2"/>
          <a:stretch>
            <a:fillRect/>
          </a:stretch>
        </p:blipFill>
        <p:spPr>
          <a:xfrm>
            <a:off x="3495040" y="1156758"/>
            <a:ext cx="5430012" cy="5206957"/>
          </a:xfrm>
          <a:prstGeom prst="rect">
            <a:avLst/>
          </a:prstGeom>
        </p:spPr>
      </p:pic>
    </p:spTree>
    <p:extLst>
      <p:ext uri="{BB962C8B-B14F-4D97-AF65-F5344CB8AC3E}">
        <p14:creationId xmlns:p14="http://schemas.microsoft.com/office/powerpoint/2010/main" val="13539609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F2D5A-F2DD-4C25-A9ED-F02AC0D7BACC}"/>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E2A17A1C-D9E0-4B26-A737-8A38EE27AE7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2B5672D-8D32-4F28-8292-642587A6D4E9}"/>
              </a:ext>
            </a:extLst>
          </p:cNvPr>
          <p:cNvSpPr>
            <a:spLocks noGrp="1"/>
          </p:cNvSpPr>
          <p:nvPr>
            <p:ph type="sldNum" sz="quarter" idx="12"/>
          </p:nvPr>
        </p:nvSpPr>
        <p:spPr/>
        <p:txBody>
          <a:bodyPr/>
          <a:lstStyle/>
          <a:p>
            <a:fld id="{4898AEC0-503E-4FA4-859C-D0F72D6E3F79}" type="slidenum">
              <a:rPr lang="en-US" noProof="1" smtClean="0"/>
              <a:pPr/>
              <a:t>85</a:t>
            </a:fld>
            <a:endParaRPr lang="en-US" noProof="1"/>
          </a:p>
        </p:txBody>
      </p:sp>
      <p:pic>
        <p:nvPicPr>
          <p:cNvPr id="7" name="Imagem 6">
            <a:extLst>
              <a:ext uri="{FF2B5EF4-FFF2-40B4-BE49-F238E27FC236}">
                <a16:creationId xmlns:a16="http://schemas.microsoft.com/office/drawing/2014/main" id="{2BE9CBDE-2AFD-4447-8DE5-1A23582F4111}"/>
              </a:ext>
            </a:extLst>
          </p:cNvPr>
          <p:cNvPicPr>
            <a:picLocks noChangeAspect="1"/>
          </p:cNvPicPr>
          <p:nvPr/>
        </p:nvPicPr>
        <p:blipFill>
          <a:blip r:embed="rId2"/>
          <a:stretch>
            <a:fillRect/>
          </a:stretch>
        </p:blipFill>
        <p:spPr>
          <a:xfrm>
            <a:off x="2225322" y="1271166"/>
            <a:ext cx="7740882" cy="5099153"/>
          </a:xfrm>
          <a:prstGeom prst="rect">
            <a:avLst/>
          </a:prstGeom>
        </p:spPr>
      </p:pic>
    </p:spTree>
    <p:extLst>
      <p:ext uri="{BB962C8B-B14F-4D97-AF65-F5344CB8AC3E}">
        <p14:creationId xmlns:p14="http://schemas.microsoft.com/office/powerpoint/2010/main" val="8178026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570C42-E19A-44DF-A354-B22E45E62D7E}"/>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D6C0714F-7786-40E9-9424-B7E709B6C57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5EEC195-F82E-44F7-AD6E-B45CFD64693E}"/>
              </a:ext>
            </a:extLst>
          </p:cNvPr>
          <p:cNvSpPr>
            <a:spLocks noGrp="1"/>
          </p:cNvSpPr>
          <p:nvPr>
            <p:ph type="sldNum" sz="quarter" idx="12"/>
          </p:nvPr>
        </p:nvSpPr>
        <p:spPr/>
        <p:txBody>
          <a:bodyPr/>
          <a:lstStyle/>
          <a:p>
            <a:fld id="{4898AEC0-503E-4FA4-859C-D0F72D6E3F79}" type="slidenum">
              <a:rPr lang="en-US" noProof="1" smtClean="0"/>
              <a:pPr/>
              <a:t>86</a:t>
            </a:fld>
            <a:endParaRPr lang="en-US" noProof="1"/>
          </a:p>
        </p:txBody>
      </p:sp>
      <p:pic>
        <p:nvPicPr>
          <p:cNvPr id="7" name="Imagem 6">
            <a:extLst>
              <a:ext uri="{FF2B5EF4-FFF2-40B4-BE49-F238E27FC236}">
                <a16:creationId xmlns:a16="http://schemas.microsoft.com/office/drawing/2014/main" id="{90DBA802-0E4E-417C-9806-9F414319EBC0}"/>
              </a:ext>
            </a:extLst>
          </p:cNvPr>
          <p:cNvPicPr>
            <a:picLocks noChangeAspect="1"/>
          </p:cNvPicPr>
          <p:nvPr/>
        </p:nvPicPr>
        <p:blipFill>
          <a:blip r:embed="rId2"/>
          <a:stretch>
            <a:fillRect/>
          </a:stretch>
        </p:blipFill>
        <p:spPr>
          <a:xfrm>
            <a:off x="3126592" y="1235362"/>
            <a:ext cx="6021883" cy="5165437"/>
          </a:xfrm>
          <a:prstGeom prst="rect">
            <a:avLst/>
          </a:prstGeom>
        </p:spPr>
      </p:pic>
    </p:spTree>
    <p:extLst>
      <p:ext uri="{BB962C8B-B14F-4D97-AF65-F5344CB8AC3E}">
        <p14:creationId xmlns:p14="http://schemas.microsoft.com/office/powerpoint/2010/main" val="3602983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367FF-C705-469D-8F98-58CF80CB307E}"/>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3588E9B7-3745-4D9F-8D79-ECB7A0BDC7E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515EF81-24A5-43AE-BC2A-15084C570A87}"/>
              </a:ext>
            </a:extLst>
          </p:cNvPr>
          <p:cNvSpPr>
            <a:spLocks noGrp="1"/>
          </p:cNvSpPr>
          <p:nvPr>
            <p:ph type="sldNum" sz="quarter" idx="12"/>
          </p:nvPr>
        </p:nvSpPr>
        <p:spPr/>
        <p:txBody>
          <a:bodyPr/>
          <a:lstStyle/>
          <a:p>
            <a:fld id="{4898AEC0-503E-4FA4-859C-D0F72D6E3F79}" type="slidenum">
              <a:rPr lang="en-US" noProof="1" smtClean="0"/>
              <a:pPr/>
              <a:t>87</a:t>
            </a:fld>
            <a:endParaRPr lang="en-US" noProof="1"/>
          </a:p>
        </p:txBody>
      </p:sp>
      <p:pic>
        <p:nvPicPr>
          <p:cNvPr id="7" name="Imagem 6">
            <a:extLst>
              <a:ext uri="{FF2B5EF4-FFF2-40B4-BE49-F238E27FC236}">
                <a16:creationId xmlns:a16="http://schemas.microsoft.com/office/drawing/2014/main" id="{88788000-FB28-4529-920B-F4E5CDB16706}"/>
              </a:ext>
            </a:extLst>
          </p:cNvPr>
          <p:cNvPicPr>
            <a:picLocks noChangeAspect="1"/>
          </p:cNvPicPr>
          <p:nvPr/>
        </p:nvPicPr>
        <p:blipFill>
          <a:blip r:embed="rId2"/>
          <a:stretch>
            <a:fillRect/>
          </a:stretch>
        </p:blipFill>
        <p:spPr>
          <a:xfrm>
            <a:off x="3115832" y="1247204"/>
            <a:ext cx="5959862" cy="5134451"/>
          </a:xfrm>
          <a:prstGeom prst="rect">
            <a:avLst/>
          </a:prstGeom>
        </p:spPr>
      </p:pic>
    </p:spTree>
    <p:extLst>
      <p:ext uri="{BB962C8B-B14F-4D97-AF65-F5344CB8AC3E}">
        <p14:creationId xmlns:p14="http://schemas.microsoft.com/office/powerpoint/2010/main" val="12690362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C87F13-D661-4554-A761-6819D949D437}"/>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DDB9FCA1-123A-4490-859E-7AC39D2A9443}"/>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0D69F4F-5BB5-4705-B7D3-0532498BD8D8}"/>
              </a:ext>
            </a:extLst>
          </p:cNvPr>
          <p:cNvSpPr>
            <a:spLocks noGrp="1"/>
          </p:cNvSpPr>
          <p:nvPr>
            <p:ph type="sldNum" sz="quarter" idx="12"/>
          </p:nvPr>
        </p:nvSpPr>
        <p:spPr/>
        <p:txBody>
          <a:bodyPr/>
          <a:lstStyle/>
          <a:p>
            <a:fld id="{4898AEC0-503E-4FA4-859C-D0F72D6E3F79}" type="slidenum">
              <a:rPr lang="en-US" noProof="1" smtClean="0"/>
              <a:pPr/>
              <a:t>88</a:t>
            </a:fld>
            <a:endParaRPr lang="en-US" noProof="1"/>
          </a:p>
        </p:txBody>
      </p:sp>
      <p:pic>
        <p:nvPicPr>
          <p:cNvPr id="7" name="Imagem 6">
            <a:extLst>
              <a:ext uri="{FF2B5EF4-FFF2-40B4-BE49-F238E27FC236}">
                <a16:creationId xmlns:a16="http://schemas.microsoft.com/office/drawing/2014/main" id="{522993B6-7437-475E-AAC7-FBE95E10BE0B}"/>
              </a:ext>
            </a:extLst>
          </p:cNvPr>
          <p:cNvPicPr>
            <a:picLocks noChangeAspect="1"/>
          </p:cNvPicPr>
          <p:nvPr/>
        </p:nvPicPr>
        <p:blipFill>
          <a:blip r:embed="rId2"/>
          <a:stretch>
            <a:fillRect/>
          </a:stretch>
        </p:blipFill>
        <p:spPr>
          <a:xfrm>
            <a:off x="3384410" y="1311166"/>
            <a:ext cx="6542580" cy="5109954"/>
          </a:xfrm>
          <a:prstGeom prst="rect">
            <a:avLst/>
          </a:prstGeom>
        </p:spPr>
      </p:pic>
    </p:spTree>
    <p:extLst>
      <p:ext uri="{BB962C8B-B14F-4D97-AF65-F5344CB8AC3E}">
        <p14:creationId xmlns:p14="http://schemas.microsoft.com/office/powerpoint/2010/main" val="1208896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2006B-D636-45E8-B5B5-BD45002C4A79}"/>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42CA5142-DCE7-4968-9221-2401642E334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F363AC2-AADE-4777-B29E-61097D4B36BB}"/>
              </a:ext>
            </a:extLst>
          </p:cNvPr>
          <p:cNvSpPr>
            <a:spLocks noGrp="1"/>
          </p:cNvSpPr>
          <p:nvPr>
            <p:ph type="sldNum" sz="quarter" idx="12"/>
          </p:nvPr>
        </p:nvSpPr>
        <p:spPr/>
        <p:txBody>
          <a:bodyPr/>
          <a:lstStyle/>
          <a:p>
            <a:fld id="{4898AEC0-503E-4FA4-859C-D0F72D6E3F79}" type="slidenum">
              <a:rPr lang="en-US" noProof="1" smtClean="0"/>
              <a:pPr/>
              <a:t>89</a:t>
            </a:fld>
            <a:endParaRPr lang="en-US" noProof="1"/>
          </a:p>
        </p:txBody>
      </p:sp>
      <p:pic>
        <p:nvPicPr>
          <p:cNvPr id="7" name="Imagem 6">
            <a:extLst>
              <a:ext uri="{FF2B5EF4-FFF2-40B4-BE49-F238E27FC236}">
                <a16:creationId xmlns:a16="http://schemas.microsoft.com/office/drawing/2014/main" id="{348F6D8B-6813-4B24-9113-3E8774C0C34B}"/>
              </a:ext>
            </a:extLst>
          </p:cNvPr>
          <p:cNvPicPr>
            <a:picLocks noChangeAspect="1"/>
          </p:cNvPicPr>
          <p:nvPr/>
        </p:nvPicPr>
        <p:blipFill>
          <a:blip r:embed="rId2"/>
          <a:stretch>
            <a:fillRect/>
          </a:stretch>
        </p:blipFill>
        <p:spPr>
          <a:xfrm>
            <a:off x="3170444" y="1233576"/>
            <a:ext cx="6533427" cy="5197704"/>
          </a:xfrm>
          <a:prstGeom prst="rect">
            <a:avLst/>
          </a:prstGeom>
        </p:spPr>
      </p:pic>
    </p:spTree>
    <p:extLst>
      <p:ext uri="{BB962C8B-B14F-4D97-AF65-F5344CB8AC3E}">
        <p14:creationId xmlns:p14="http://schemas.microsoft.com/office/powerpoint/2010/main" val="23290644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049FC6-F4E1-470C-ACA2-33476FC9BC3C}"/>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6BB5A93F-0658-4F83-ABA2-0EC403B6869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1C30514-E7CE-479A-83EE-5C59097A24FE}"/>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Imagem 5">
            <a:extLst>
              <a:ext uri="{FF2B5EF4-FFF2-40B4-BE49-F238E27FC236}">
                <a16:creationId xmlns:a16="http://schemas.microsoft.com/office/drawing/2014/main" id="{BB86AA90-4D15-479F-9816-941CE1432F1F}"/>
              </a:ext>
            </a:extLst>
          </p:cNvPr>
          <p:cNvPicPr>
            <a:picLocks noChangeAspect="1"/>
          </p:cNvPicPr>
          <p:nvPr/>
        </p:nvPicPr>
        <p:blipFill>
          <a:blip r:embed="rId3"/>
          <a:stretch>
            <a:fillRect/>
          </a:stretch>
        </p:blipFill>
        <p:spPr>
          <a:xfrm>
            <a:off x="533627" y="1393133"/>
            <a:ext cx="3739989" cy="2103744"/>
          </a:xfrm>
          <a:prstGeom prst="rect">
            <a:avLst/>
          </a:prstGeom>
        </p:spPr>
      </p:pic>
      <p:sp>
        <p:nvSpPr>
          <p:cNvPr id="7" name="Seta: para a Direita 6">
            <a:extLst>
              <a:ext uri="{FF2B5EF4-FFF2-40B4-BE49-F238E27FC236}">
                <a16:creationId xmlns:a16="http://schemas.microsoft.com/office/drawing/2014/main" id="{DC56D965-0F91-4B0B-9286-B7895B5A90E4}"/>
              </a:ext>
            </a:extLst>
          </p:cNvPr>
          <p:cNvSpPr/>
          <p:nvPr/>
        </p:nvSpPr>
        <p:spPr>
          <a:xfrm>
            <a:off x="5436120" y="2319782"/>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8" name="Imagem 7" descr="Logotipo&#10;&#10;Descrição gerada automaticamente">
            <a:extLst>
              <a:ext uri="{FF2B5EF4-FFF2-40B4-BE49-F238E27FC236}">
                <a16:creationId xmlns:a16="http://schemas.microsoft.com/office/drawing/2014/main" id="{8E1114D5-3690-49BC-99ED-E3541D310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7598" y="1367702"/>
            <a:ext cx="3096197" cy="1904161"/>
          </a:xfrm>
          <a:prstGeom prst="rect">
            <a:avLst/>
          </a:prstGeom>
        </p:spPr>
      </p:pic>
      <p:sp>
        <p:nvSpPr>
          <p:cNvPr id="9" name="Retângulo 8">
            <a:extLst>
              <a:ext uri="{FF2B5EF4-FFF2-40B4-BE49-F238E27FC236}">
                <a16:creationId xmlns:a16="http://schemas.microsoft.com/office/drawing/2014/main" id="{4965CFD0-ACA6-4EE7-AE42-841E51B6AF4D}"/>
              </a:ext>
            </a:extLst>
          </p:cNvPr>
          <p:cNvSpPr/>
          <p:nvPr/>
        </p:nvSpPr>
        <p:spPr>
          <a:xfrm>
            <a:off x="5436120" y="2810198"/>
            <a:ext cx="1588897"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2009</a:t>
            </a:r>
          </a:p>
        </p:txBody>
      </p:sp>
    </p:spTree>
    <p:extLst>
      <p:ext uri="{BB962C8B-B14F-4D97-AF65-F5344CB8AC3E}">
        <p14:creationId xmlns:p14="http://schemas.microsoft.com/office/powerpoint/2010/main" val="38849737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23682-472C-4D96-8C31-5799B3D37B06}"/>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723B3654-54E0-4434-93AF-4DC50AA40B8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E911F84-A992-4DD8-9B8A-264380D59EEA}"/>
              </a:ext>
            </a:extLst>
          </p:cNvPr>
          <p:cNvSpPr>
            <a:spLocks noGrp="1"/>
          </p:cNvSpPr>
          <p:nvPr>
            <p:ph type="sldNum" sz="quarter" idx="12"/>
          </p:nvPr>
        </p:nvSpPr>
        <p:spPr/>
        <p:txBody>
          <a:bodyPr/>
          <a:lstStyle/>
          <a:p>
            <a:fld id="{4898AEC0-503E-4FA4-859C-D0F72D6E3F79}" type="slidenum">
              <a:rPr lang="en-US" noProof="1" smtClean="0"/>
              <a:pPr/>
              <a:t>90</a:t>
            </a:fld>
            <a:endParaRPr lang="en-US" noProof="1"/>
          </a:p>
        </p:txBody>
      </p:sp>
      <p:pic>
        <p:nvPicPr>
          <p:cNvPr id="7" name="Imagem 6">
            <a:extLst>
              <a:ext uri="{FF2B5EF4-FFF2-40B4-BE49-F238E27FC236}">
                <a16:creationId xmlns:a16="http://schemas.microsoft.com/office/drawing/2014/main" id="{925A92AD-EADE-40A6-B93E-CEE6F31B8E6F}"/>
              </a:ext>
            </a:extLst>
          </p:cNvPr>
          <p:cNvPicPr>
            <a:picLocks noChangeAspect="1"/>
          </p:cNvPicPr>
          <p:nvPr/>
        </p:nvPicPr>
        <p:blipFill>
          <a:blip r:embed="rId2"/>
          <a:stretch>
            <a:fillRect/>
          </a:stretch>
        </p:blipFill>
        <p:spPr>
          <a:xfrm>
            <a:off x="2281572" y="1407823"/>
            <a:ext cx="7628381" cy="4847830"/>
          </a:xfrm>
          <a:prstGeom prst="rect">
            <a:avLst/>
          </a:prstGeom>
        </p:spPr>
      </p:pic>
    </p:spTree>
    <p:extLst>
      <p:ext uri="{BB962C8B-B14F-4D97-AF65-F5344CB8AC3E}">
        <p14:creationId xmlns:p14="http://schemas.microsoft.com/office/powerpoint/2010/main" val="37965192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F8FFF-274A-4228-AFCF-F757B5D5543F}"/>
              </a:ext>
            </a:extLst>
          </p:cNvPr>
          <p:cNvSpPr>
            <a:spLocks noGrp="1"/>
          </p:cNvSpPr>
          <p:nvPr>
            <p:ph type="title"/>
          </p:nvPr>
        </p:nvSpPr>
        <p:spPr/>
        <p:txBody>
          <a:bodyPr/>
          <a:lstStyle/>
          <a:p>
            <a:r>
              <a:rPr lang="pt-BR" dirty="0" err="1"/>
              <a:t>ArrayList</a:t>
            </a:r>
            <a:endParaRPr lang="pt-BR" dirty="0"/>
          </a:p>
        </p:txBody>
      </p:sp>
      <p:sp>
        <p:nvSpPr>
          <p:cNvPr id="3" name="Espaço Reservado para Texto 2">
            <a:extLst>
              <a:ext uri="{FF2B5EF4-FFF2-40B4-BE49-F238E27FC236}">
                <a16:creationId xmlns:a16="http://schemas.microsoft.com/office/drawing/2014/main" id="{19E2207E-D318-4239-9BD5-4D40B7BBC7E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CAD2593-29E5-48CD-A0FE-9CB437F0124B}"/>
              </a:ext>
            </a:extLst>
          </p:cNvPr>
          <p:cNvSpPr>
            <a:spLocks noGrp="1"/>
          </p:cNvSpPr>
          <p:nvPr>
            <p:ph type="sldNum" sz="quarter" idx="12"/>
          </p:nvPr>
        </p:nvSpPr>
        <p:spPr/>
        <p:txBody>
          <a:bodyPr/>
          <a:lstStyle/>
          <a:p>
            <a:fld id="{4898AEC0-503E-4FA4-859C-D0F72D6E3F79}" type="slidenum">
              <a:rPr lang="en-US" noProof="1" smtClean="0"/>
              <a:pPr/>
              <a:t>91</a:t>
            </a:fld>
            <a:endParaRPr lang="en-US" noProof="1"/>
          </a:p>
        </p:txBody>
      </p:sp>
      <p:pic>
        <p:nvPicPr>
          <p:cNvPr id="7" name="Imagem 6">
            <a:extLst>
              <a:ext uri="{FF2B5EF4-FFF2-40B4-BE49-F238E27FC236}">
                <a16:creationId xmlns:a16="http://schemas.microsoft.com/office/drawing/2014/main" id="{5AD8DB48-89AF-45F9-8744-8EE66A8839C3}"/>
              </a:ext>
            </a:extLst>
          </p:cNvPr>
          <p:cNvPicPr>
            <a:picLocks noChangeAspect="1"/>
          </p:cNvPicPr>
          <p:nvPr/>
        </p:nvPicPr>
        <p:blipFill>
          <a:blip r:embed="rId2"/>
          <a:stretch>
            <a:fillRect/>
          </a:stretch>
        </p:blipFill>
        <p:spPr>
          <a:xfrm>
            <a:off x="1867323" y="1326809"/>
            <a:ext cx="8678758" cy="4928843"/>
          </a:xfrm>
          <a:prstGeom prst="rect">
            <a:avLst/>
          </a:prstGeom>
        </p:spPr>
      </p:pic>
    </p:spTree>
    <p:extLst>
      <p:ext uri="{BB962C8B-B14F-4D97-AF65-F5344CB8AC3E}">
        <p14:creationId xmlns:p14="http://schemas.microsoft.com/office/powerpoint/2010/main" val="41862529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90BEA-54E6-4B43-A57F-8BBCDED4B45E}"/>
              </a:ext>
            </a:extLst>
          </p:cNvPr>
          <p:cNvSpPr>
            <a:spLocks noGrp="1"/>
          </p:cNvSpPr>
          <p:nvPr>
            <p:ph type="title"/>
          </p:nvPr>
        </p:nvSpPr>
        <p:spPr/>
        <p:txBody>
          <a:bodyPr/>
          <a:lstStyle/>
          <a:p>
            <a:r>
              <a:rPr lang="pt-BR" dirty="0" err="1"/>
              <a:t>ArrayList</a:t>
            </a:r>
            <a:endParaRPr lang="pt-BR" dirty="0"/>
          </a:p>
        </p:txBody>
      </p:sp>
      <p:sp>
        <p:nvSpPr>
          <p:cNvPr id="3" name="Espaço Reservado para Texto 2">
            <a:extLst>
              <a:ext uri="{FF2B5EF4-FFF2-40B4-BE49-F238E27FC236}">
                <a16:creationId xmlns:a16="http://schemas.microsoft.com/office/drawing/2014/main" id="{99415556-9515-4CD6-AF23-F496C761B33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DFF1313-01A2-42F4-B81F-BBB62A77D3B0}"/>
              </a:ext>
            </a:extLst>
          </p:cNvPr>
          <p:cNvSpPr>
            <a:spLocks noGrp="1"/>
          </p:cNvSpPr>
          <p:nvPr>
            <p:ph type="sldNum" sz="quarter" idx="12"/>
          </p:nvPr>
        </p:nvSpPr>
        <p:spPr/>
        <p:txBody>
          <a:bodyPr/>
          <a:lstStyle/>
          <a:p>
            <a:fld id="{4898AEC0-503E-4FA4-859C-D0F72D6E3F79}" type="slidenum">
              <a:rPr lang="en-US" noProof="1" smtClean="0"/>
              <a:pPr/>
              <a:t>92</a:t>
            </a:fld>
            <a:endParaRPr lang="en-US" noProof="1"/>
          </a:p>
        </p:txBody>
      </p:sp>
      <p:pic>
        <p:nvPicPr>
          <p:cNvPr id="11" name="Imagem 10">
            <a:extLst>
              <a:ext uri="{FF2B5EF4-FFF2-40B4-BE49-F238E27FC236}">
                <a16:creationId xmlns:a16="http://schemas.microsoft.com/office/drawing/2014/main" id="{4EB6E018-B69B-487D-8E57-E40BB0B2D7B2}"/>
              </a:ext>
            </a:extLst>
          </p:cNvPr>
          <p:cNvPicPr>
            <a:picLocks noChangeAspect="1"/>
          </p:cNvPicPr>
          <p:nvPr/>
        </p:nvPicPr>
        <p:blipFill>
          <a:blip r:embed="rId2"/>
          <a:stretch>
            <a:fillRect/>
          </a:stretch>
        </p:blipFill>
        <p:spPr>
          <a:xfrm>
            <a:off x="2623416" y="1267687"/>
            <a:ext cx="7113214" cy="4987966"/>
          </a:xfrm>
          <a:prstGeom prst="rect">
            <a:avLst/>
          </a:prstGeom>
        </p:spPr>
      </p:pic>
    </p:spTree>
    <p:extLst>
      <p:ext uri="{BB962C8B-B14F-4D97-AF65-F5344CB8AC3E}">
        <p14:creationId xmlns:p14="http://schemas.microsoft.com/office/powerpoint/2010/main" val="37891865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EAEC0-8A61-45FE-B083-BF72B3A3491A}"/>
              </a:ext>
            </a:extLst>
          </p:cNvPr>
          <p:cNvSpPr>
            <a:spLocks noGrp="1"/>
          </p:cNvSpPr>
          <p:nvPr>
            <p:ph type="title"/>
          </p:nvPr>
        </p:nvSpPr>
        <p:spPr/>
        <p:txBody>
          <a:bodyPr/>
          <a:lstStyle/>
          <a:p>
            <a:r>
              <a:rPr lang="pt-BR" dirty="0" err="1"/>
              <a:t>ArrayList</a:t>
            </a:r>
            <a:endParaRPr lang="pt-BR" dirty="0"/>
          </a:p>
        </p:txBody>
      </p:sp>
      <p:sp>
        <p:nvSpPr>
          <p:cNvPr id="3" name="Espaço Reservado para Texto 2">
            <a:extLst>
              <a:ext uri="{FF2B5EF4-FFF2-40B4-BE49-F238E27FC236}">
                <a16:creationId xmlns:a16="http://schemas.microsoft.com/office/drawing/2014/main" id="{6BA26528-9485-4A56-8119-2FC34809240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03726C2-C46D-43B9-8193-2880FA4F2635}"/>
              </a:ext>
            </a:extLst>
          </p:cNvPr>
          <p:cNvSpPr>
            <a:spLocks noGrp="1"/>
          </p:cNvSpPr>
          <p:nvPr>
            <p:ph type="sldNum" sz="quarter" idx="12"/>
          </p:nvPr>
        </p:nvSpPr>
        <p:spPr/>
        <p:txBody>
          <a:bodyPr/>
          <a:lstStyle/>
          <a:p>
            <a:fld id="{4898AEC0-503E-4FA4-859C-D0F72D6E3F79}" type="slidenum">
              <a:rPr lang="en-US" noProof="1" smtClean="0"/>
              <a:pPr/>
              <a:t>93</a:t>
            </a:fld>
            <a:endParaRPr lang="en-US" noProof="1"/>
          </a:p>
        </p:txBody>
      </p:sp>
      <p:pic>
        <p:nvPicPr>
          <p:cNvPr id="7" name="Imagem 6">
            <a:extLst>
              <a:ext uri="{FF2B5EF4-FFF2-40B4-BE49-F238E27FC236}">
                <a16:creationId xmlns:a16="http://schemas.microsoft.com/office/drawing/2014/main" id="{CF13E08F-D0E2-4534-A9A6-07008EA676A7}"/>
              </a:ext>
            </a:extLst>
          </p:cNvPr>
          <p:cNvPicPr>
            <a:picLocks noChangeAspect="1"/>
          </p:cNvPicPr>
          <p:nvPr/>
        </p:nvPicPr>
        <p:blipFill>
          <a:blip r:embed="rId2"/>
          <a:stretch>
            <a:fillRect/>
          </a:stretch>
        </p:blipFill>
        <p:spPr>
          <a:xfrm>
            <a:off x="3403600" y="1331657"/>
            <a:ext cx="6178721" cy="5054782"/>
          </a:xfrm>
          <a:prstGeom prst="rect">
            <a:avLst/>
          </a:prstGeom>
        </p:spPr>
      </p:pic>
    </p:spTree>
    <p:extLst>
      <p:ext uri="{BB962C8B-B14F-4D97-AF65-F5344CB8AC3E}">
        <p14:creationId xmlns:p14="http://schemas.microsoft.com/office/powerpoint/2010/main" val="30315578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7DFE4-C13E-4B1D-9878-E72CAF025895}"/>
              </a:ext>
            </a:extLst>
          </p:cNvPr>
          <p:cNvSpPr>
            <a:spLocks noGrp="1"/>
          </p:cNvSpPr>
          <p:nvPr>
            <p:ph type="title"/>
          </p:nvPr>
        </p:nvSpPr>
        <p:spPr/>
        <p:txBody>
          <a:bodyPr/>
          <a:lstStyle/>
          <a:p>
            <a:r>
              <a:rPr lang="pt-BR" dirty="0"/>
              <a:t>Construtor</a:t>
            </a:r>
          </a:p>
        </p:txBody>
      </p:sp>
      <p:sp>
        <p:nvSpPr>
          <p:cNvPr id="3" name="Espaço Reservado para Texto 2">
            <a:extLst>
              <a:ext uri="{FF2B5EF4-FFF2-40B4-BE49-F238E27FC236}">
                <a16:creationId xmlns:a16="http://schemas.microsoft.com/office/drawing/2014/main" id="{932DB78F-42DD-48C6-89B6-E96EA8499C5B}"/>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B952D4B0-E5CD-4864-808A-D52AC29ED8C1}"/>
              </a:ext>
            </a:extLst>
          </p:cNvPr>
          <p:cNvSpPr>
            <a:spLocks noGrp="1"/>
          </p:cNvSpPr>
          <p:nvPr>
            <p:ph type="sldNum" sz="quarter" idx="12"/>
          </p:nvPr>
        </p:nvSpPr>
        <p:spPr/>
        <p:txBody>
          <a:bodyPr/>
          <a:lstStyle/>
          <a:p>
            <a:fld id="{4898AEC0-503E-4FA4-859C-D0F72D6E3F79}" type="slidenum">
              <a:rPr lang="en-US" noProof="1" smtClean="0"/>
              <a:pPr/>
              <a:t>94</a:t>
            </a:fld>
            <a:endParaRPr lang="en-US" noProof="1"/>
          </a:p>
        </p:txBody>
      </p:sp>
      <p:pic>
        <p:nvPicPr>
          <p:cNvPr id="7" name="Imagem 6">
            <a:extLst>
              <a:ext uri="{FF2B5EF4-FFF2-40B4-BE49-F238E27FC236}">
                <a16:creationId xmlns:a16="http://schemas.microsoft.com/office/drawing/2014/main" id="{92E1A88B-208C-46C2-B77E-B5D2A9A416D5}"/>
              </a:ext>
            </a:extLst>
          </p:cNvPr>
          <p:cNvPicPr>
            <a:picLocks noChangeAspect="1"/>
          </p:cNvPicPr>
          <p:nvPr/>
        </p:nvPicPr>
        <p:blipFill>
          <a:blip r:embed="rId2"/>
          <a:stretch>
            <a:fillRect/>
          </a:stretch>
        </p:blipFill>
        <p:spPr>
          <a:xfrm>
            <a:off x="3433522" y="1251691"/>
            <a:ext cx="5456478" cy="5208457"/>
          </a:xfrm>
          <a:prstGeom prst="rect">
            <a:avLst/>
          </a:prstGeom>
        </p:spPr>
      </p:pic>
    </p:spTree>
    <p:extLst>
      <p:ext uri="{BB962C8B-B14F-4D97-AF65-F5344CB8AC3E}">
        <p14:creationId xmlns:p14="http://schemas.microsoft.com/office/powerpoint/2010/main" val="14482987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CFAFA-28B7-4C04-903F-DDB033EBEFEF}"/>
              </a:ext>
            </a:extLst>
          </p:cNvPr>
          <p:cNvSpPr>
            <a:spLocks noGrp="1"/>
          </p:cNvSpPr>
          <p:nvPr>
            <p:ph type="title"/>
          </p:nvPr>
        </p:nvSpPr>
        <p:spPr/>
        <p:txBody>
          <a:bodyPr/>
          <a:lstStyle/>
          <a:p>
            <a:r>
              <a:rPr lang="pt-BR" dirty="0"/>
              <a:t>Construtor</a:t>
            </a:r>
          </a:p>
        </p:txBody>
      </p:sp>
      <p:sp>
        <p:nvSpPr>
          <p:cNvPr id="3" name="Espaço Reservado para Texto 2">
            <a:extLst>
              <a:ext uri="{FF2B5EF4-FFF2-40B4-BE49-F238E27FC236}">
                <a16:creationId xmlns:a16="http://schemas.microsoft.com/office/drawing/2014/main" id="{15F7EDD8-C31B-4ACC-8BC5-64141C679467}"/>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350D4420-A81F-4481-919E-6C9545CB7E53}"/>
              </a:ext>
            </a:extLst>
          </p:cNvPr>
          <p:cNvSpPr>
            <a:spLocks noGrp="1"/>
          </p:cNvSpPr>
          <p:nvPr>
            <p:ph type="sldNum" sz="quarter" idx="12"/>
          </p:nvPr>
        </p:nvSpPr>
        <p:spPr/>
        <p:txBody>
          <a:bodyPr/>
          <a:lstStyle/>
          <a:p>
            <a:fld id="{4898AEC0-503E-4FA4-859C-D0F72D6E3F79}" type="slidenum">
              <a:rPr lang="en-US" noProof="1" smtClean="0"/>
              <a:pPr/>
              <a:t>95</a:t>
            </a:fld>
            <a:endParaRPr lang="en-US" noProof="1"/>
          </a:p>
        </p:txBody>
      </p:sp>
      <p:pic>
        <p:nvPicPr>
          <p:cNvPr id="7" name="Imagem 6">
            <a:extLst>
              <a:ext uri="{FF2B5EF4-FFF2-40B4-BE49-F238E27FC236}">
                <a16:creationId xmlns:a16="http://schemas.microsoft.com/office/drawing/2014/main" id="{D99A1EB1-9A05-4759-8423-5C245C71B075}"/>
              </a:ext>
            </a:extLst>
          </p:cNvPr>
          <p:cNvPicPr>
            <a:picLocks noChangeAspect="1"/>
          </p:cNvPicPr>
          <p:nvPr/>
        </p:nvPicPr>
        <p:blipFill>
          <a:blip r:embed="rId2"/>
          <a:stretch>
            <a:fillRect/>
          </a:stretch>
        </p:blipFill>
        <p:spPr>
          <a:xfrm>
            <a:off x="288083" y="1314341"/>
            <a:ext cx="10913625" cy="5255585"/>
          </a:xfrm>
          <a:prstGeom prst="rect">
            <a:avLst/>
          </a:prstGeom>
        </p:spPr>
      </p:pic>
    </p:spTree>
    <p:extLst>
      <p:ext uri="{BB962C8B-B14F-4D97-AF65-F5344CB8AC3E}">
        <p14:creationId xmlns:p14="http://schemas.microsoft.com/office/powerpoint/2010/main" val="16454189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CA9693D-F42D-4E3D-9F0C-46F01B4DCADA}"/>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32519F5E-5CEF-4707-B796-E7217A1B3F60}"/>
              </a:ext>
            </a:extLst>
          </p:cNvPr>
          <p:cNvSpPr>
            <a:spLocks noGrp="1"/>
          </p:cNvSpPr>
          <p:nvPr>
            <p:ph type="title"/>
          </p:nvPr>
        </p:nvSpPr>
        <p:spPr/>
        <p:txBody>
          <a:bodyPr/>
          <a:lstStyle/>
          <a:p>
            <a:r>
              <a:rPr lang="pt-BR" dirty="0"/>
              <a:t>Construtor</a:t>
            </a:r>
          </a:p>
        </p:txBody>
      </p:sp>
      <p:sp>
        <p:nvSpPr>
          <p:cNvPr id="4" name="Espaço Reservado para Conteúdo 3">
            <a:extLst>
              <a:ext uri="{FF2B5EF4-FFF2-40B4-BE49-F238E27FC236}">
                <a16:creationId xmlns:a16="http://schemas.microsoft.com/office/drawing/2014/main" id="{48BFD3AD-9C94-4F3C-8751-83A990F6C01C}"/>
              </a:ext>
            </a:extLst>
          </p:cNvPr>
          <p:cNvSpPr>
            <a:spLocks noGrp="1"/>
          </p:cNvSpPr>
          <p:nvPr>
            <p:ph sz="half" idx="1"/>
          </p:nvPr>
        </p:nvSpPr>
        <p:spPr>
          <a:xfrm>
            <a:off x="288083" y="1440371"/>
            <a:ext cx="11615361" cy="4625150"/>
          </a:xfrm>
        </p:spPr>
        <p:txBody>
          <a:bodyPr/>
          <a:lstStyle/>
          <a:p>
            <a:r>
              <a:rPr lang="pt-BR" b="1" dirty="0"/>
              <a:t>Método especial para a inicialização de um objeto.</a:t>
            </a:r>
          </a:p>
          <a:p>
            <a:pPr lvl="1"/>
            <a:r>
              <a:rPr lang="pt-BR" dirty="0"/>
              <a:t>Deve ter obrigatoriamente o mesmo nome da classe.</a:t>
            </a:r>
          </a:p>
          <a:p>
            <a:r>
              <a:rPr lang="pt-BR" b="1" dirty="0"/>
              <a:t>O que o construtor faz?</a:t>
            </a:r>
          </a:p>
          <a:p>
            <a:pPr lvl="1"/>
            <a:r>
              <a:rPr lang="pt-BR" dirty="0"/>
              <a:t>Aloca memória no computador para armazenar o objeto</a:t>
            </a:r>
          </a:p>
          <a:p>
            <a:pPr lvl="1"/>
            <a:r>
              <a:rPr lang="pt-BR" dirty="0"/>
              <a:t>Inicializa o objeto</a:t>
            </a:r>
          </a:p>
          <a:p>
            <a:pPr lvl="1"/>
            <a:r>
              <a:rPr lang="pt-BR" dirty="0"/>
              <a:t>“Retorna” uma referência para o objeto</a:t>
            </a:r>
          </a:p>
          <a:p>
            <a:pPr lvl="1"/>
            <a:endParaRPr lang="pt-BR" dirty="0"/>
          </a:p>
        </p:txBody>
      </p:sp>
      <p:sp>
        <p:nvSpPr>
          <p:cNvPr id="6" name="Espaço Reservado para Número de Slide 5">
            <a:extLst>
              <a:ext uri="{FF2B5EF4-FFF2-40B4-BE49-F238E27FC236}">
                <a16:creationId xmlns:a16="http://schemas.microsoft.com/office/drawing/2014/main" id="{44EC4FB9-2968-42F1-9001-C87A077A2365}"/>
              </a:ext>
            </a:extLst>
          </p:cNvPr>
          <p:cNvSpPr>
            <a:spLocks noGrp="1"/>
          </p:cNvSpPr>
          <p:nvPr>
            <p:ph type="sldNum" sz="quarter" idx="12"/>
          </p:nvPr>
        </p:nvSpPr>
        <p:spPr/>
        <p:txBody>
          <a:bodyPr/>
          <a:lstStyle/>
          <a:p>
            <a:fld id="{4898AEC0-503E-4FA4-859C-D0F72D6E3F79}" type="slidenum">
              <a:rPr lang="en-US" noProof="1" smtClean="0"/>
              <a:pPr/>
              <a:t>96</a:t>
            </a:fld>
            <a:endParaRPr lang="en-US" noProof="1"/>
          </a:p>
        </p:txBody>
      </p:sp>
      <p:pic>
        <p:nvPicPr>
          <p:cNvPr id="10" name="Imagem 9" descr="Homem ao lado de cerca de madeira&#10;&#10;Descrição gerada automaticamente">
            <a:extLst>
              <a:ext uri="{FF2B5EF4-FFF2-40B4-BE49-F238E27FC236}">
                <a16:creationId xmlns:a16="http://schemas.microsoft.com/office/drawing/2014/main" id="{4E7D3A37-6DB4-4F40-8F61-7CAC0D8864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49163" y="1440371"/>
            <a:ext cx="5854281" cy="3902144"/>
          </a:xfrm>
          <a:prstGeom prst="rect">
            <a:avLst/>
          </a:prstGeom>
        </p:spPr>
      </p:pic>
    </p:spTree>
    <p:extLst>
      <p:ext uri="{BB962C8B-B14F-4D97-AF65-F5344CB8AC3E}">
        <p14:creationId xmlns:p14="http://schemas.microsoft.com/office/powerpoint/2010/main" val="10030023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057D046-B4E1-48A9-AEB9-91F5F6421B9E}"/>
              </a:ext>
            </a:extLst>
          </p:cNvPr>
          <p:cNvSpPr>
            <a:spLocks noGrp="1"/>
          </p:cNvSpPr>
          <p:nvPr>
            <p:ph type="title"/>
          </p:nvPr>
        </p:nvSpPr>
        <p:spPr/>
        <p:txBody>
          <a:bodyPr/>
          <a:lstStyle/>
          <a:p>
            <a:r>
              <a:rPr lang="pt-BR" dirty="0"/>
              <a:t>Construtor</a:t>
            </a:r>
          </a:p>
        </p:txBody>
      </p:sp>
      <p:sp>
        <p:nvSpPr>
          <p:cNvPr id="9" name="Espaço Reservado para Texto 8">
            <a:extLst>
              <a:ext uri="{FF2B5EF4-FFF2-40B4-BE49-F238E27FC236}">
                <a16:creationId xmlns:a16="http://schemas.microsoft.com/office/drawing/2014/main" id="{381E8100-32AA-4FE6-AE91-17C6B798E05B}"/>
              </a:ext>
            </a:extLst>
          </p:cNvPr>
          <p:cNvSpPr>
            <a:spLocks noGrp="1"/>
          </p:cNvSpPr>
          <p:nvPr>
            <p:ph type="body" sz="quarter" idx="15"/>
          </p:nvPr>
        </p:nvSpPr>
        <p:spPr/>
        <p:txBody>
          <a:bodyPr/>
          <a:lstStyle/>
          <a:p>
            <a:r>
              <a:rPr lang="pt-BR" dirty="0"/>
              <a:t>PROGRAMAÇÃO ORIENTADA A OBJETOS</a:t>
            </a:r>
          </a:p>
          <a:p>
            <a:endParaRPr lang="pt-BR" dirty="0"/>
          </a:p>
        </p:txBody>
      </p:sp>
      <p:sp>
        <p:nvSpPr>
          <p:cNvPr id="6" name="Espaço Reservado para Número de Slide 5">
            <a:extLst>
              <a:ext uri="{FF2B5EF4-FFF2-40B4-BE49-F238E27FC236}">
                <a16:creationId xmlns:a16="http://schemas.microsoft.com/office/drawing/2014/main" id="{F57145A8-8555-49AA-BE8B-98D75EF22E42}"/>
              </a:ext>
            </a:extLst>
          </p:cNvPr>
          <p:cNvSpPr>
            <a:spLocks noGrp="1"/>
          </p:cNvSpPr>
          <p:nvPr>
            <p:ph type="sldNum" sz="quarter" idx="12"/>
          </p:nvPr>
        </p:nvSpPr>
        <p:spPr/>
        <p:txBody>
          <a:bodyPr/>
          <a:lstStyle/>
          <a:p>
            <a:fld id="{4898AEC0-503E-4FA4-859C-D0F72D6E3F79}" type="slidenum">
              <a:rPr lang="en-US" noProof="1" smtClean="0"/>
              <a:pPr/>
              <a:t>97</a:t>
            </a:fld>
            <a:endParaRPr lang="en-US" noProof="1"/>
          </a:p>
        </p:txBody>
      </p:sp>
      <p:sp>
        <p:nvSpPr>
          <p:cNvPr id="8" name="Espaço Reservado para Conteúdo 7">
            <a:extLst>
              <a:ext uri="{FF2B5EF4-FFF2-40B4-BE49-F238E27FC236}">
                <a16:creationId xmlns:a16="http://schemas.microsoft.com/office/drawing/2014/main" id="{C7839762-2D11-4D2F-9CD2-731232083103}"/>
              </a:ext>
            </a:extLst>
          </p:cNvPr>
          <p:cNvSpPr>
            <a:spLocks noGrp="1"/>
          </p:cNvSpPr>
          <p:nvPr>
            <p:ph sz="quarter" idx="1"/>
          </p:nvPr>
        </p:nvSpPr>
        <p:spPr/>
        <p:txBody>
          <a:bodyPr/>
          <a:lstStyle/>
          <a:p>
            <a:r>
              <a:rPr lang="pt-BR" b="1" dirty="0"/>
              <a:t>Construtor padrão:</a:t>
            </a:r>
          </a:p>
          <a:p>
            <a:pPr lvl="1"/>
            <a:r>
              <a:rPr lang="pt-BR" dirty="0"/>
              <a:t>Se não for explicitamente declarado um construtor, o compilador fornece um construtor padrão </a:t>
            </a:r>
          </a:p>
          <a:p>
            <a:pPr lvl="1"/>
            <a:r>
              <a:rPr lang="pt-BR" dirty="0"/>
              <a:t>Sem parâmetros </a:t>
            </a:r>
          </a:p>
          <a:p>
            <a:pPr lvl="1"/>
            <a:r>
              <a:rPr lang="pt-BR" dirty="0"/>
              <a:t>Configura as variáveis de instância para seus valores padrões (dependendo do tipo, ex. o valor 0 para inteiros) </a:t>
            </a:r>
          </a:p>
          <a:p>
            <a:r>
              <a:rPr lang="pt-BR" b="1" dirty="0"/>
              <a:t>Construtores podem ter parâmetros:</a:t>
            </a:r>
          </a:p>
          <a:p>
            <a:pPr lvl="1"/>
            <a:r>
              <a:rPr lang="pt-BR" dirty="0"/>
              <a:t>Valores a serem usados para inicializar atributos ou em geral, opções de configuração do objeto</a:t>
            </a:r>
          </a:p>
          <a:p>
            <a:r>
              <a:rPr lang="pt-BR" b="1" dirty="0"/>
              <a:t>Construtores podem ser sobrecarregados</a:t>
            </a:r>
            <a:endParaRPr lang="pt-BR" dirty="0"/>
          </a:p>
          <a:p>
            <a:r>
              <a:rPr lang="pt-BR" b="1" dirty="0"/>
              <a:t>Pode existir mais de um</a:t>
            </a:r>
          </a:p>
          <a:p>
            <a:pPr lvl="1"/>
            <a:r>
              <a:rPr lang="pt-BR" b="1" dirty="0"/>
              <a:t>Sobrecarga do construtor é permitida</a:t>
            </a:r>
          </a:p>
          <a:p>
            <a:r>
              <a:rPr lang="pt-BR" dirty="0"/>
              <a:t>Construtores são chamados com a palavra-chave </a:t>
            </a:r>
            <a:r>
              <a:rPr lang="pt-BR" b="1" dirty="0"/>
              <a:t>new</a:t>
            </a:r>
          </a:p>
        </p:txBody>
      </p:sp>
    </p:spTree>
    <p:extLst>
      <p:ext uri="{BB962C8B-B14F-4D97-AF65-F5344CB8AC3E}">
        <p14:creationId xmlns:p14="http://schemas.microsoft.com/office/powerpoint/2010/main" val="4765492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9" end="9"/>
                                            </p:txEl>
                                          </p:spTgt>
                                        </p:tgtEl>
                                        <p:attrNameLst>
                                          <p:attrName>style.visibility</p:attrName>
                                        </p:attrNameLst>
                                      </p:cBhvr>
                                      <p:to>
                                        <p:strVal val="visible"/>
                                      </p:to>
                                    </p:set>
                                    <p:animEffect transition="in" filter="fade">
                                      <p:cBhvr>
                                        <p:cTn id="4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213E9-8F4A-49B7-8047-4A5FB7F11610}"/>
              </a:ext>
            </a:extLst>
          </p:cNvPr>
          <p:cNvSpPr>
            <a:spLocks noGrp="1"/>
          </p:cNvSpPr>
          <p:nvPr>
            <p:ph type="title"/>
          </p:nvPr>
        </p:nvSpPr>
        <p:spPr/>
        <p:txBody>
          <a:bodyPr/>
          <a:lstStyle/>
          <a:p>
            <a:r>
              <a:rPr lang="pt-BR" dirty="0" err="1"/>
              <a:t>This</a:t>
            </a:r>
            <a:endParaRPr lang="pt-BR" dirty="0"/>
          </a:p>
        </p:txBody>
      </p:sp>
      <p:sp>
        <p:nvSpPr>
          <p:cNvPr id="3" name="Espaço Reservado para Texto 2">
            <a:extLst>
              <a:ext uri="{FF2B5EF4-FFF2-40B4-BE49-F238E27FC236}">
                <a16:creationId xmlns:a16="http://schemas.microsoft.com/office/drawing/2014/main" id="{D095881F-047E-4CDD-BF0E-62D96F53E191}"/>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378848F5-DD12-44BC-B29A-DD7734EC7C93}"/>
              </a:ext>
            </a:extLst>
          </p:cNvPr>
          <p:cNvSpPr>
            <a:spLocks noGrp="1"/>
          </p:cNvSpPr>
          <p:nvPr>
            <p:ph type="sldNum" sz="quarter" idx="12"/>
          </p:nvPr>
        </p:nvSpPr>
        <p:spPr/>
        <p:txBody>
          <a:bodyPr/>
          <a:lstStyle/>
          <a:p>
            <a:fld id="{4898AEC0-503E-4FA4-859C-D0F72D6E3F79}" type="slidenum">
              <a:rPr lang="en-US" noProof="1" smtClean="0"/>
              <a:pPr/>
              <a:t>98</a:t>
            </a:fld>
            <a:endParaRPr lang="en-US" noProof="1"/>
          </a:p>
        </p:txBody>
      </p:sp>
      <p:pic>
        <p:nvPicPr>
          <p:cNvPr id="7" name="Imagem 6">
            <a:extLst>
              <a:ext uri="{FF2B5EF4-FFF2-40B4-BE49-F238E27FC236}">
                <a16:creationId xmlns:a16="http://schemas.microsoft.com/office/drawing/2014/main" id="{D219F7E9-13D5-45EF-B46F-053E7996E564}"/>
              </a:ext>
            </a:extLst>
          </p:cNvPr>
          <p:cNvPicPr>
            <a:picLocks noChangeAspect="1"/>
          </p:cNvPicPr>
          <p:nvPr/>
        </p:nvPicPr>
        <p:blipFill>
          <a:blip r:embed="rId2"/>
          <a:stretch>
            <a:fillRect/>
          </a:stretch>
        </p:blipFill>
        <p:spPr>
          <a:xfrm>
            <a:off x="2217073" y="1215923"/>
            <a:ext cx="8082841" cy="5184877"/>
          </a:xfrm>
          <a:prstGeom prst="rect">
            <a:avLst/>
          </a:prstGeom>
        </p:spPr>
      </p:pic>
    </p:spTree>
    <p:extLst>
      <p:ext uri="{BB962C8B-B14F-4D97-AF65-F5344CB8AC3E}">
        <p14:creationId xmlns:p14="http://schemas.microsoft.com/office/powerpoint/2010/main" val="9143284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8C09F-B6CF-4A28-8FE9-6EEEDEF9EACF}"/>
              </a:ext>
            </a:extLst>
          </p:cNvPr>
          <p:cNvSpPr>
            <a:spLocks noGrp="1"/>
          </p:cNvSpPr>
          <p:nvPr>
            <p:ph type="title"/>
          </p:nvPr>
        </p:nvSpPr>
        <p:spPr/>
        <p:txBody>
          <a:bodyPr/>
          <a:lstStyle/>
          <a:p>
            <a:r>
              <a:rPr lang="pt-BR" dirty="0" err="1"/>
              <a:t>This</a:t>
            </a:r>
            <a:endParaRPr lang="pt-BR" dirty="0"/>
          </a:p>
        </p:txBody>
      </p:sp>
      <p:sp>
        <p:nvSpPr>
          <p:cNvPr id="3" name="Espaço Reservado para Texto 2">
            <a:extLst>
              <a:ext uri="{FF2B5EF4-FFF2-40B4-BE49-F238E27FC236}">
                <a16:creationId xmlns:a16="http://schemas.microsoft.com/office/drawing/2014/main" id="{DBAAAF60-601A-44F6-A0F1-E10CE2C227BF}"/>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CFB87DBB-65A2-4F2D-8837-8CFE40FB05C1}"/>
              </a:ext>
            </a:extLst>
          </p:cNvPr>
          <p:cNvSpPr>
            <a:spLocks noGrp="1"/>
          </p:cNvSpPr>
          <p:nvPr>
            <p:ph type="sldNum" sz="quarter" idx="12"/>
          </p:nvPr>
        </p:nvSpPr>
        <p:spPr/>
        <p:txBody>
          <a:bodyPr/>
          <a:lstStyle/>
          <a:p>
            <a:fld id="{4898AEC0-503E-4FA4-859C-D0F72D6E3F79}" type="slidenum">
              <a:rPr lang="en-US" noProof="1" smtClean="0"/>
              <a:pPr/>
              <a:t>99</a:t>
            </a:fld>
            <a:endParaRPr lang="en-US" noProof="1"/>
          </a:p>
        </p:txBody>
      </p:sp>
      <p:pic>
        <p:nvPicPr>
          <p:cNvPr id="7" name="Imagem 6">
            <a:extLst>
              <a:ext uri="{FF2B5EF4-FFF2-40B4-BE49-F238E27FC236}">
                <a16:creationId xmlns:a16="http://schemas.microsoft.com/office/drawing/2014/main" id="{35256700-A7E8-4229-89B9-D4B96079CF4A}"/>
              </a:ext>
            </a:extLst>
          </p:cNvPr>
          <p:cNvPicPr>
            <a:picLocks noChangeAspect="1"/>
          </p:cNvPicPr>
          <p:nvPr/>
        </p:nvPicPr>
        <p:blipFill>
          <a:blip r:embed="rId2"/>
          <a:stretch>
            <a:fillRect/>
          </a:stretch>
        </p:blipFill>
        <p:spPr>
          <a:xfrm>
            <a:off x="2965051" y="1225436"/>
            <a:ext cx="7266285" cy="5114403"/>
          </a:xfrm>
          <a:prstGeom prst="rect">
            <a:avLst/>
          </a:prstGeom>
        </p:spPr>
      </p:pic>
    </p:spTree>
    <p:extLst>
      <p:ext uri="{BB962C8B-B14F-4D97-AF65-F5344CB8AC3E}">
        <p14:creationId xmlns:p14="http://schemas.microsoft.com/office/powerpoint/2010/main" val="37541321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Bosch NG">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779E17-DA50-4443-9CCA-C57129DBFB53}" vid="{CBD1DA7C-47F9-4AE4-B1E4-E762B597D2F3}"/>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4568</Words>
  <Application>Microsoft Office PowerPoint</Application>
  <PresentationFormat>Widescreen</PresentationFormat>
  <Paragraphs>989</Paragraphs>
  <Slides>176</Slides>
  <Notes>22</Notes>
  <HiddenSlides>0</HiddenSlides>
  <MMClips>7</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176</vt:i4>
      </vt:variant>
    </vt:vector>
  </HeadingPairs>
  <TitlesOfParts>
    <vt:vector size="184" baseType="lpstr">
      <vt:lpstr>arial</vt:lpstr>
      <vt:lpstr>arial</vt:lpstr>
      <vt:lpstr>Bosch Office Sans</vt:lpstr>
      <vt:lpstr>Calibri</vt:lpstr>
      <vt:lpstr>Roboto</vt:lpstr>
      <vt:lpstr>Times New Roman</vt:lpstr>
      <vt:lpstr>Wingdings 3</vt:lpstr>
      <vt:lpstr>Bosch NG</vt:lpstr>
      <vt:lpstr>Java</vt:lpstr>
      <vt:lpstr>Java</vt:lpstr>
      <vt:lpstr>Java</vt:lpstr>
      <vt:lpstr>Java</vt:lpstr>
      <vt:lpstr>Java</vt:lpstr>
      <vt:lpstr>Java</vt:lpstr>
      <vt:lpstr>Java</vt:lpstr>
      <vt:lpstr>Java</vt:lpstr>
      <vt:lpstr>Java</vt:lpstr>
      <vt:lpstr>Java - JVM</vt:lpstr>
      <vt:lpstr>Linguagens de Programação mais populares</vt:lpstr>
      <vt:lpstr>Linguagens de Programação mais populares</vt:lpstr>
      <vt:lpstr>Linguagens de Programação mais populares</vt:lpstr>
      <vt:lpstr>JAVA – Comentário de uma linha</vt:lpstr>
      <vt:lpstr>Java – Comentário de Múltiplas linhas</vt:lpstr>
      <vt:lpstr>Java – Saída não formatada</vt:lpstr>
      <vt:lpstr>Java – Saída não formatada</vt:lpstr>
      <vt:lpstr>Java – Saída não formatada</vt:lpstr>
      <vt:lpstr>Java – Saída formatada</vt:lpstr>
      <vt:lpstr>Java – Tipos de Dados Primitivos</vt:lpstr>
      <vt:lpstr>Apresentação do PowerPoint</vt:lpstr>
      <vt:lpstr>Java – Tipos de Dados Primitivos</vt:lpstr>
      <vt:lpstr>Java – Tipos de Dados Primitivos</vt:lpstr>
      <vt:lpstr>Java – Tipos de Dados Primitivos</vt:lpstr>
      <vt:lpstr>Java – String</vt:lpstr>
      <vt:lpstr>Java – Tipos de Dados Primitivos</vt:lpstr>
      <vt:lpstr>Java – Entrada Formatada</vt:lpstr>
      <vt:lpstr>Java – Entrada Formatada</vt:lpstr>
      <vt:lpstr>Java - Inferência de Tipos</vt:lpstr>
      <vt:lpstr>Java – Convertendo para Objeto e Verificando o Tipo</vt:lpstr>
      <vt:lpstr>Java – Classe Math</vt:lpstr>
      <vt:lpstr>Java – Operadores Aritméticos</vt:lpstr>
      <vt:lpstr>Java – Operadores Aritméticos</vt:lpstr>
      <vt:lpstr>Java – Exercícios Básicos</vt:lpstr>
      <vt:lpstr>Java – Exercícios Básicos</vt:lpstr>
      <vt:lpstr>Java – Classe String</vt:lpstr>
      <vt:lpstr>Java – Classe String</vt:lpstr>
      <vt:lpstr>Java – Classe String</vt:lpstr>
      <vt:lpstr>Java – Classe String</vt:lpstr>
      <vt:lpstr>Java – Operadores Lógicos</vt:lpstr>
      <vt:lpstr>Java – Operadores de Incremento e Decremento</vt:lpstr>
      <vt:lpstr>Java – Operador Ternário</vt:lpstr>
      <vt:lpstr>Java – Comando Condicionais</vt:lpstr>
      <vt:lpstr>Apresentação do PowerPoint</vt:lpstr>
      <vt:lpstr>Apresentação do PowerPoint</vt:lpstr>
      <vt:lpstr>Apresentação do PowerPoint</vt:lpstr>
      <vt:lpstr>Apresentação do PowerPoint</vt:lpstr>
      <vt:lpstr>Apresentação do PowerPoint</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Classes</vt:lpstr>
      <vt:lpstr>Classes</vt:lpstr>
      <vt:lpstr>Classe</vt:lpstr>
      <vt:lpstr>Classe</vt:lpstr>
      <vt:lpstr>Classe</vt:lpstr>
      <vt:lpstr>Classe</vt:lpstr>
      <vt:lpstr>Classe</vt:lpstr>
      <vt:lpstr>Classe</vt:lpstr>
      <vt:lpstr>Classe</vt:lpstr>
      <vt:lpstr>Classe</vt:lpstr>
      <vt:lpstr>Classe</vt:lpstr>
      <vt:lpstr>Classe</vt:lpstr>
      <vt:lpstr>Classe</vt:lpstr>
      <vt:lpstr>Classe</vt:lpstr>
      <vt:lpstr>Métodos</vt:lpstr>
      <vt:lpstr>Métodos</vt:lpstr>
      <vt:lpstr>Métodos</vt:lpstr>
      <vt:lpstr>Métodos</vt:lpstr>
      <vt:lpstr>Array</vt:lpstr>
      <vt:lpstr>Array</vt:lpstr>
      <vt:lpstr>Array</vt:lpstr>
      <vt:lpstr>ForEach</vt:lpstr>
      <vt:lpstr>Sets</vt:lpstr>
      <vt:lpstr>Sets</vt:lpstr>
      <vt:lpstr>Sets</vt:lpstr>
      <vt:lpstr>Sets</vt:lpstr>
      <vt:lpstr>Sets</vt:lpstr>
      <vt:lpstr>Sets</vt:lpstr>
      <vt:lpstr>Sets</vt:lpstr>
      <vt:lpstr>ArrayList</vt:lpstr>
      <vt:lpstr>ArrayList</vt:lpstr>
      <vt:lpstr>ArrayList</vt:lpstr>
      <vt:lpstr>Construtor</vt:lpstr>
      <vt:lpstr>Construtor</vt:lpstr>
      <vt:lpstr>Construtor</vt:lpstr>
      <vt:lpstr>Construtor</vt:lpstr>
      <vt:lpstr>This</vt:lpstr>
      <vt:lpstr>This</vt:lpstr>
      <vt:lpstr>This</vt:lpstr>
      <vt:lpstr>This</vt:lpstr>
      <vt:lpstr>This</vt:lpstr>
      <vt:lpstr>Static</vt:lpstr>
      <vt:lpstr>Static</vt:lpstr>
      <vt:lpstr>Static</vt:lpstr>
      <vt:lpstr>static</vt:lpstr>
      <vt:lpstr>static</vt:lpstr>
      <vt:lpstr>Atribuição por Valor vs Atribuição por referência</vt:lpstr>
      <vt:lpstr>Atribuição por Valor vs Atribuição por referência</vt:lpstr>
      <vt:lpstr>Atribuição por Valor vs Atribuição por referência</vt:lpstr>
      <vt:lpstr>Atribuição por Valor vs Atribuição por referência</vt:lpstr>
      <vt:lpstr>Atribuição por Valor vs Atribuição por referência</vt:lpstr>
      <vt:lpstr>Atribuição por Valor vs Atribuição por referência</vt:lpstr>
      <vt:lpstr>Valor Padrão</vt:lpstr>
      <vt:lpstr>Valor Padrão</vt:lpstr>
      <vt:lpstr>Variáveis Locais</vt:lpstr>
      <vt:lpstr>Variáveis Locais</vt:lpstr>
      <vt:lpstr>Valor Null</vt:lpstr>
      <vt:lpstr>Instanciação</vt:lpstr>
      <vt:lpstr>Instanciação</vt:lpstr>
      <vt:lpstr>Instanciação</vt:lpstr>
      <vt:lpstr>Relacionamento </vt:lpstr>
      <vt:lpstr>Relacionamento </vt:lpstr>
      <vt:lpstr>Composição</vt:lpstr>
      <vt:lpstr>Relacionamento de um para um</vt:lpstr>
      <vt:lpstr>Relacionamento de um para muitos</vt:lpstr>
      <vt:lpstr>Relacionamento de muitos para muitos</vt:lpstr>
      <vt:lpstr>Relacionamento de um para um</vt:lpstr>
      <vt:lpstr>Relacionamento de um para um</vt:lpstr>
      <vt:lpstr>Relacionamento de um para um</vt:lpstr>
      <vt:lpstr>Relacionamento de um para muitos</vt:lpstr>
      <vt:lpstr>Relacionamento de um para muitos</vt:lpstr>
      <vt:lpstr>Relacionamento de um para muitos</vt:lpstr>
      <vt:lpstr>Relacionamento de muitos para muitos</vt:lpstr>
      <vt:lpstr>Relacionamento de muitos para muitos</vt:lpstr>
      <vt:lpstr>Relacionamento de muitos para muitos</vt:lpstr>
      <vt:lpstr>Aplicativo de Delivery</vt:lpstr>
      <vt:lpstr>Aplicativo de Delivery</vt:lpstr>
      <vt:lpstr>Aplicativo de Delivery</vt:lpstr>
      <vt:lpstr>Aplicativo de Delivery</vt:lpstr>
      <vt:lpstr>Aplicativo Delivery</vt:lpstr>
      <vt:lpstr>Aplicativo Delivery</vt:lpstr>
      <vt:lpstr>Aplicativo Delivery</vt:lpstr>
      <vt:lpstr>Herança</vt:lpstr>
      <vt:lpstr>Herança</vt:lpstr>
      <vt:lpstr>Herança</vt:lpstr>
      <vt:lpstr>Herança</vt:lpstr>
      <vt:lpstr>Herança</vt:lpstr>
      <vt:lpstr>Herança</vt:lpstr>
      <vt:lpstr>Herança</vt:lpstr>
      <vt:lpstr>Herança</vt:lpstr>
      <vt:lpstr>Herança</vt:lpstr>
      <vt:lpstr>Herança</vt:lpstr>
      <vt:lpstr>Herança</vt:lpstr>
      <vt:lpstr>Herança</vt:lpstr>
      <vt:lpstr>Herança</vt:lpstr>
      <vt:lpstr>Herança</vt:lpstr>
      <vt:lpstr>Sobrecarga</vt:lpstr>
      <vt:lpstr>Sobrescrita</vt:lpstr>
      <vt:lpstr>Sobrecarga vs Sobrescrita</vt:lpstr>
      <vt:lpstr>Sobrecarga vs Sobrescrita</vt:lpstr>
      <vt:lpstr>Sobrecarga vs Sobrescrita</vt:lpstr>
      <vt:lpstr>Encapsulamento</vt:lpstr>
      <vt:lpstr>Encapsulamento</vt:lpstr>
      <vt:lpstr>Encapsulamento</vt:lpstr>
      <vt:lpstr>Encapsulamento</vt:lpstr>
      <vt:lpstr>Encapsulamento</vt:lpstr>
      <vt:lpstr>Encapsulamento</vt:lpstr>
      <vt:lpstr>Encapsulamento</vt:lpstr>
      <vt:lpstr>Encapsulamento</vt:lpstr>
      <vt:lpstr>Aplicativo Universidade</vt:lpstr>
      <vt:lpstr>Aplicativo Universidade</vt:lpstr>
      <vt:lpstr>Aplicativo Universidade</vt:lpstr>
      <vt:lpstr>Aplicativo Universidade</vt:lpstr>
      <vt:lpstr>Aplicativo Universidade</vt:lpstr>
      <vt:lpstr>Aplicativo Universidade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PROGRAMAÇÃO ORIENTADA A OBJETOS</dc:title>
  <dc:creator>Leonardo Mendes de Oliveira</dc:creator>
  <cp:lastModifiedBy>Campinas ETS</cp:lastModifiedBy>
  <cp:revision>66</cp:revision>
  <dcterms:created xsi:type="dcterms:W3CDTF">2021-10-28T23:45:21Z</dcterms:created>
  <dcterms:modified xsi:type="dcterms:W3CDTF">2022-08-29T17:09:25Z</dcterms:modified>
</cp:coreProperties>
</file>